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handoutMasterIdLst>
    <p:handoutMasterId r:id="rId28"/>
  </p:handoutMasterIdLst>
  <p:sldIdLst>
    <p:sldId id="298" r:id="rId5"/>
    <p:sldId id="300" r:id="rId6"/>
    <p:sldId id="301" r:id="rId7"/>
    <p:sldId id="302" r:id="rId8"/>
    <p:sldId id="303" r:id="rId9"/>
    <p:sldId id="304" r:id="rId10"/>
    <p:sldId id="305" r:id="rId11"/>
    <p:sldId id="306" r:id="rId12"/>
    <p:sldId id="307" r:id="rId13"/>
    <p:sldId id="308" r:id="rId14"/>
    <p:sldId id="309" r:id="rId15"/>
    <p:sldId id="310" r:id="rId16"/>
    <p:sldId id="311" r:id="rId17"/>
    <p:sldId id="312" r:id="rId18"/>
    <p:sldId id="313" r:id="rId19"/>
    <p:sldId id="314" r:id="rId20"/>
    <p:sldId id="315" r:id="rId21"/>
    <p:sldId id="316" r:id="rId22"/>
    <p:sldId id="317" r:id="rId23"/>
    <p:sldId id="318" r:id="rId24"/>
    <p:sldId id="319" r:id="rId25"/>
    <p:sldId id="320" r:id="rId26"/>
    <p:sldId id="321"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19" autoAdjust="0"/>
  </p:normalViewPr>
  <p:slideViewPr>
    <p:cSldViewPr snapToGrid="0">
      <p:cViewPr varScale="1">
        <p:scale>
          <a:sx n="91" d="100"/>
          <a:sy n="91" d="100"/>
        </p:scale>
        <p:origin x="322" y="77"/>
      </p:cViewPr>
      <p:guideLst/>
    </p:cSldViewPr>
  </p:slideViewPr>
  <p:notesTextViewPr>
    <p:cViewPr>
      <p:scale>
        <a:sx n="1" d="1"/>
        <a:sy n="1" d="1"/>
      </p:scale>
      <p:origin x="0" y="0"/>
    </p:cViewPr>
  </p:notesTextViewPr>
  <p:notesViewPr>
    <p:cSldViewPr snapToGrid="0">
      <p:cViewPr varScale="1">
        <p:scale>
          <a:sx n="69" d="100"/>
          <a:sy n="69" d="100"/>
        </p:scale>
        <p:origin x="3082" y="8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59E429F-CE20-4411-98E8-982CE15557D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MX"/>
          </a:p>
        </p:txBody>
      </p:sp>
      <p:sp>
        <p:nvSpPr>
          <p:cNvPr id="3" name="Date Placeholder 2">
            <a:extLst>
              <a:ext uri="{FF2B5EF4-FFF2-40B4-BE49-F238E27FC236}">
                <a16:creationId xmlns:a16="http://schemas.microsoft.com/office/drawing/2014/main" id="{7FC9B6DF-D580-49B0-991F-6936D329B7A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706A8E2-084D-42B9-B6FF-DF8884CDD7DA}" type="datetimeFigureOut">
              <a:rPr lang="es-MX" smtClean="0"/>
              <a:t>17/02/2021</a:t>
            </a:fld>
            <a:endParaRPr lang="es-MX"/>
          </a:p>
        </p:txBody>
      </p:sp>
      <p:sp>
        <p:nvSpPr>
          <p:cNvPr id="4" name="Footer Placeholder 3">
            <a:extLst>
              <a:ext uri="{FF2B5EF4-FFF2-40B4-BE49-F238E27FC236}">
                <a16:creationId xmlns:a16="http://schemas.microsoft.com/office/drawing/2014/main" id="{03F54085-ADDE-42B1-98CA-10A62509269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MX"/>
          </a:p>
        </p:txBody>
      </p:sp>
      <p:sp>
        <p:nvSpPr>
          <p:cNvPr id="5" name="Slide Number Placeholder 4">
            <a:extLst>
              <a:ext uri="{FF2B5EF4-FFF2-40B4-BE49-F238E27FC236}">
                <a16:creationId xmlns:a16="http://schemas.microsoft.com/office/drawing/2014/main" id="{B135D957-FBE6-4093-9167-210AA09EC5D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B2EFA8E-05E5-4F2D-8348-ED52134640F1}" type="slidenum">
              <a:rPr lang="es-MX" smtClean="0"/>
              <a:t>‹#›</a:t>
            </a:fld>
            <a:endParaRPr lang="es-MX"/>
          </a:p>
        </p:txBody>
      </p:sp>
    </p:spTree>
    <p:extLst>
      <p:ext uri="{BB962C8B-B14F-4D97-AF65-F5344CB8AC3E}">
        <p14:creationId xmlns:p14="http://schemas.microsoft.com/office/powerpoint/2010/main" val="2167932347"/>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2/17/2021</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234375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2/17/2021</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404659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2/17/2021</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627835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2/17/2021</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883595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2/17/2021</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639257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2/17/2021</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685433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2/17/2021</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333937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2/17/2021</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7711844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2/17/2021</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016137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2/17/2021</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60309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2FDF0794-1B86-42B2-B8C7-F60123E638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Franklin Gothic Book" panose="020F0502020204030204"/>
              <a:ea typeface="+mn-ea"/>
              <a:cs typeface="+mn-cs"/>
            </a:endParaRPr>
          </a:p>
        </p:txBody>
      </p:sp>
      <p:pic>
        <p:nvPicPr>
          <p:cNvPr id="4" name="Picture 3" descr="A close up of a piece of paper with a pencil laying on top">
            <a:extLst>
              <a:ext uri="{FF2B5EF4-FFF2-40B4-BE49-F238E27FC236}">
                <a16:creationId xmlns:a16="http://schemas.microsoft.com/office/drawing/2014/main" id="{65810330-F0B5-43C9-BC34-094FFB5C0529}"/>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0" y="975"/>
            <a:ext cx="12191980" cy="6858000"/>
          </a:xfrm>
          <a:prstGeom prst="rect">
            <a:avLst/>
          </a:prstGeom>
        </p:spPr>
      </p:pic>
      <p:sp>
        <p:nvSpPr>
          <p:cNvPr id="35" name="Rectangle 34">
            <a:extLst>
              <a:ext uri="{FF2B5EF4-FFF2-40B4-BE49-F238E27FC236}">
                <a16:creationId xmlns:a16="http://schemas.microsoft.com/office/drawing/2014/main" id="{C5373426-E26E-431D-959C-5DB96C0B6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12607" y="1238442"/>
            <a:ext cx="3635926" cy="4355751"/>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Franklin Gothic Book" panose="020F0502020204030204"/>
              <a:ea typeface="+mn-ea"/>
              <a:cs typeface="+mn-cs"/>
            </a:endParaRPr>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8123416" y="1346144"/>
            <a:ext cx="3214307" cy="2901694"/>
          </a:xfrm>
        </p:spPr>
        <p:txBody>
          <a:bodyPr anchor="ctr">
            <a:normAutofit/>
          </a:bodyPr>
          <a:lstStyle/>
          <a:p>
            <a:pPr marL="0" indent="0" algn="ctr">
              <a:buNone/>
            </a:pPr>
            <a:br>
              <a:rPr lang="es-MX" sz="2400" dirty="0">
                <a:solidFill>
                  <a:schemeClr val="tx1"/>
                </a:solidFill>
                <a:latin typeface="Verdana" panose="020B0604030504040204" pitchFamily="34" charset="0"/>
                <a:ea typeface="Verdana" panose="020B0604030504040204" pitchFamily="34" charset="0"/>
              </a:rPr>
            </a:br>
            <a:r>
              <a:rPr lang="es-MX" sz="2800" b="1" dirty="0">
                <a:solidFill>
                  <a:schemeClr val="tx1"/>
                </a:solidFill>
                <a:latin typeface="Verdana" panose="020B0604030504040204" pitchFamily="34" charset="0"/>
                <a:ea typeface="Verdana" panose="020B0604030504040204" pitchFamily="34" charset="0"/>
              </a:rPr>
              <a:t>“</a:t>
            </a:r>
            <a:r>
              <a:rPr lang="es-MX" sz="2800" b="1" dirty="0" err="1">
                <a:solidFill>
                  <a:schemeClr val="tx1"/>
                </a:solidFill>
                <a:latin typeface="Verdana" panose="020B0604030504040204" pitchFamily="34" charset="0"/>
                <a:ea typeface="Verdana" panose="020B0604030504040204" pitchFamily="34" charset="0"/>
              </a:rPr>
              <a:t>Location</a:t>
            </a:r>
            <a:r>
              <a:rPr lang="es-MX" sz="2800" b="1" dirty="0">
                <a:solidFill>
                  <a:schemeClr val="tx1"/>
                </a:solidFill>
                <a:latin typeface="Verdana" panose="020B0604030504040204" pitchFamily="34" charset="0"/>
                <a:ea typeface="Verdana" panose="020B0604030504040204" pitchFamily="34" charset="0"/>
              </a:rPr>
              <a:t> </a:t>
            </a:r>
            <a:r>
              <a:rPr lang="es-MX" sz="2800" b="1" dirty="0" err="1">
                <a:solidFill>
                  <a:schemeClr val="tx1"/>
                </a:solidFill>
                <a:latin typeface="Verdana" panose="020B0604030504040204" pitchFamily="34" charset="0"/>
                <a:ea typeface="Verdana" panose="020B0604030504040204" pitchFamily="34" charset="0"/>
              </a:rPr>
              <a:t>analysis</a:t>
            </a:r>
            <a:r>
              <a:rPr lang="es-MX" sz="2800" b="1" dirty="0">
                <a:solidFill>
                  <a:schemeClr val="tx1"/>
                </a:solidFill>
                <a:latin typeface="Verdana" panose="020B0604030504040204" pitchFamily="34" charset="0"/>
                <a:ea typeface="Verdana" panose="020B0604030504040204" pitchFamily="34" charset="0"/>
              </a:rPr>
              <a:t> </a:t>
            </a:r>
            <a:r>
              <a:rPr lang="es-MX" sz="2800" b="1" dirty="0" err="1">
                <a:solidFill>
                  <a:schemeClr val="tx1"/>
                </a:solidFill>
                <a:latin typeface="Verdana" panose="020B0604030504040204" pitchFamily="34" charset="0"/>
                <a:ea typeface="Verdana" panose="020B0604030504040204" pitchFamily="34" charset="0"/>
              </a:rPr>
              <a:t>of</a:t>
            </a:r>
            <a:r>
              <a:rPr lang="es-MX" sz="2800" b="1" dirty="0">
                <a:solidFill>
                  <a:schemeClr val="tx1"/>
                </a:solidFill>
                <a:latin typeface="Verdana" panose="020B0604030504040204" pitchFamily="34" charset="0"/>
                <a:ea typeface="Verdana" panose="020B0604030504040204" pitchFamily="34" charset="0"/>
              </a:rPr>
              <a:t> sales </a:t>
            </a:r>
            <a:r>
              <a:rPr lang="es-MX" sz="2800" b="1" dirty="0" err="1">
                <a:solidFill>
                  <a:schemeClr val="tx1"/>
                </a:solidFill>
                <a:latin typeface="Verdana" panose="020B0604030504040204" pitchFamily="34" charset="0"/>
                <a:ea typeface="Verdana" panose="020B0604030504040204" pitchFamily="34" charset="0"/>
              </a:rPr>
              <a:t>agents</a:t>
            </a:r>
            <a:r>
              <a:rPr lang="es-MX" sz="2800" b="1" dirty="0">
                <a:solidFill>
                  <a:schemeClr val="tx1"/>
                </a:solidFill>
                <a:latin typeface="Verdana" panose="020B0604030504040204" pitchFamily="34" charset="0"/>
                <a:ea typeface="Verdana" panose="020B0604030504040204" pitchFamily="34" charset="0"/>
              </a:rPr>
              <a:t> in </a:t>
            </a:r>
            <a:r>
              <a:rPr lang="es-MX" sz="2800" b="1" dirty="0" err="1">
                <a:solidFill>
                  <a:schemeClr val="tx1"/>
                </a:solidFill>
                <a:latin typeface="Verdana" panose="020B0604030504040204" pitchFamily="34" charset="0"/>
                <a:ea typeface="Verdana" panose="020B0604030504040204" pitchFamily="34" charset="0"/>
              </a:rPr>
              <a:t>national</a:t>
            </a:r>
            <a:r>
              <a:rPr lang="es-MX" sz="2800" b="1" dirty="0">
                <a:solidFill>
                  <a:schemeClr val="tx1"/>
                </a:solidFill>
                <a:latin typeface="Verdana" panose="020B0604030504040204" pitchFamily="34" charset="0"/>
                <a:ea typeface="Verdana" panose="020B0604030504040204" pitchFamily="34" charset="0"/>
              </a:rPr>
              <a:t> </a:t>
            </a:r>
            <a:r>
              <a:rPr lang="es-MX" sz="2800" b="1" dirty="0" err="1">
                <a:solidFill>
                  <a:schemeClr val="tx1"/>
                </a:solidFill>
                <a:latin typeface="Verdana" panose="020B0604030504040204" pitchFamily="34" charset="0"/>
                <a:ea typeface="Verdana" panose="020B0604030504040204" pitchFamily="34" charset="0"/>
              </a:rPr>
              <a:t>territory</a:t>
            </a:r>
            <a:r>
              <a:rPr lang="es-MX" sz="2800" b="1" dirty="0">
                <a:solidFill>
                  <a:schemeClr val="tx1"/>
                </a:solidFill>
                <a:latin typeface="Verdana" panose="020B0604030504040204" pitchFamily="34" charset="0"/>
                <a:ea typeface="Verdana" panose="020B0604030504040204" pitchFamily="34" charset="0"/>
              </a:rPr>
              <a:t>”</a:t>
            </a:r>
          </a:p>
        </p:txBody>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8127750" y="4608576"/>
            <a:ext cx="3205640" cy="774186"/>
          </a:xfrm>
        </p:spPr>
        <p:txBody>
          <a:bodyPr anchor="t">
            <a:normAutofit/>
          </a:bodyPr>
          <a:lstStyle/>
          <a:p>
            <a:pPr marL="0" indent="0" algn="ctr">
              <a:buNone/>
            </a:pPr>
            <a:r>
              <a:rPr lang="es-MX" sz="1600" b="1" dirty="0" err="1">
                <a:latin typeface="Verdana" panose="020B0604030504040204" pitchFamily="34" charset="0"/>
                <a:ea typeface="Verdana" panose="020B0604030504040204" pitchFamily="34" charset="0"/>
              </a:rPr>
              <a:t>February</a:t>
            </a:r>
            <a:r>
              <a:rPr lang="es-MX" sz="1600" b="1" dirty="0">
                <a:latin typeface="Verdana" panose="020B0604030504040204" pitchFamily="34" charset="0"/>
                <a:ea typeface="Verdana" panose="020B0604030504040204" pitchFamily="34" charset="0"/>
              </a:rPr>
              <a:t> 2021</a:t>
            </a:r>
          </a:p>
        </p:txBody>
      </p:sp>
      <p:cxnSp>
        <p:nvCxnSpPr>
          <p:cNvPr id="37" name="Straight Connector 36">
            <a:extLst>
              <a:ext uri="{FF2B5EF4-FFF2-40B4-BE49-F238E27FC236}">
                <a16:creationId xmlns:a16="http://schemas.microsoft.com/office/drawing/2014/main" id="{96D07482-83A3-4451-943C-B469610829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76090" y="4508519"/>
            <a:ext cx="310896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EDC90921-9082-491B-940E-827D679F34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Title 1">
            <a:extLst>
              <a:ext uri="{FF2B5EF4-FFF2-40B4-BE49-F238E27FC236}">
                <a16:creationId xmlns:a16="http://schemas.microsoft.com/office/drawing/2014/main" id="{9A37D6D1-15C9-4035-8E82-D271180D3727}"/>
              </a:ext>
            </a:extLst>
          </p:cNvPr>
          <p:cNvSpPr txBox="1">
            <a:spLocks/>
          </p:cNvSpPr>
          <p:nvPr/>
        </p:nvSpPr>
        <p:spPr>
          <a:xfrm>
            <a:off x="3107883" y="-126089"/>
            <a:ext cx="5972961" cy="17070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8000" i="0" kern="1200" spc="-50" baseline="0">
                <a:solidFill>
                  <a:schemeClr val="tx1">
                    <a:lumMod val="85000"/>
                    <a:lumOff val="15000"/>
                  </a:schemeClr>
                </a:solidFill>
                <a:latin typeface="+mj-lt"/>
                <a:ea typeface="+mj-ea"/>
                <a:cs typeface="+mj-cs"/>
              </a:defRPr>
            </a:lvl1pPr>
          </a:lstStyle>
          <a:p>
            <a:pPr algn="ctr"/>
            <a:br>
              <a:rPr lang="es-MX" sz="2400" dirty="0">
                <a:solidFill>
                  <a:schemeClr val="tx1"/>
                </a:solidFill>
                <a:latin typeface="Verdana" panose="020B0604030504040204" pitchFamily="34" charset="0"/>
                <a:ea typeface="Verdana" panose="020B0604030504040204" pitchFamily="34" charset="0"/>
              </a:rPr>
            </a:br>
            <a:r>
              <a:rPr lang="es-MX" sz="2800" b="1" dirty="0">
                <a:solidFill>
                  <a:schemeClr val="bg1">
                    <a:lumMod val="75000"/>
                    <a:lumOff val="25000"/>
                  </a:schemeClr>
                </a:solidFill>
                <a:latin typeface="Verdana" panose="020B0604030504040204" pitchFamily="34" charset="0"/>
                <a:ea typeface="Verdana" panose="020B0604030504040204" pitchFamily="34" charset="0"/>
              </a:rPr>
              <a:t>Data </a:t>
            </a:r>
            <a:r>
              <a:rPr lang="es-MX" sz="2800" b="1" dirty="0" err="1">
                <a:solidFill>
                  <a:schemeClr val="bg1">
                    <a:lumMod val="75000"/>
                    <a:lumOff val="25000"/>
                  </a:schemeClr>
                </a:solidFill>
                <a:latin typeface="Verdana" panose="020B0604030504040204" pitchFamily="34" charset="0"/>
                <a:ea typeface="Verdana" panose="020B0604030504040204" pitchFamily="34" charset="0"/>
              </a:rPr>
              <a:t>Analytics</a:t>
            </a:r>
            <a:r>
              <a:rPr lang="es-MX" sz="2800" b="1" dirty="0">
                <a:solidFill>
                  <a:schemeClr val="bg1">
                    <a:lumMod val="75000"/>
                    <a:lumOff val="25000"/>
                  </a:schemeClr>
                </a:solidFill>
                <a:latin typeface="Verdana" panose="020B0604030504040204" pitchFamily="34" charset="0"/>
                <a:ea typeface="Verdana" panose="020B0604030504040204" pitchFamily="34" charset="0"/>
              </a:rPr>
              <a:t> </a:t>
            </a:r>
            <a:r>
              <a:rPr lang="es-MX" sz="2800" b="1" dirty="0" err="1">
                <a:solidFill>
                  <a:schemeClr val="bg1">
                    <a:lumMod val="75000"/>
                    <a:lumOff val="25000"/>
                  </a:schemeClr>
                </a:solidFill>
                <a:latin typeface="Verdana" panose="020B0604030504040204" pitchFamily="34" charset="0"/>
                <a:ea typeface="Verdana" panose="020B0604030504040204" pitchFamily="34" charset="0"/>
              </a:rPr>
              <a:t>Boot</a:t>
            </a:r>
            <a:r>
              <a:rPr lang="es-MX" sz="2800" b="1" dirty="0">
                <a:solidFill>
                  <a:schemeClr val="bg1">
                    <a:lumMod val="75000"/>
                    <a:lumOff val="25000"/>
                  </a:schemeClr>
                </a:solidFill>
                <a:latin typeface="Verdana" panose="020B0604030504040204" pitchFamily="34" charset="0"/>
                <a:ea typeface="Verdana" panose="020B0604030504040204" pitchFamily="34" charset="0"/>
              </a:rPr>
              <a:t> Camp Project #1</a:t>
            </a:r>
          </a:p>
        </p:txBody>
      </p:sp>
    </p:spTree>
    <p:extLst>
      <p:ext uri="{BB962C8B-B14F-4D97-AF65-F5344CB8AC3E}">
        <p14:creationId xmlns:p14="http://schemas.microsoft.com/office/powerpoint/2010/main" val="193143965"/>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D57795-6497-4B33-8DCF-8CDF349F79C7}"/>
              </a:ext>
            </a:extLst>
          </p:cNvPr>
          <p:cNvSpPr>
            <a:spLocks noGrp="1"/>
          </p:cNvSpPr>
          <p:nvPr>
            <p:ph type="title"/>
          </p:nvPr>
        </p:nvSpPr>
        <p:spPr/>
        <p:txBody>
          <a:bodyPr/>
          <a:lstStyle/>
          <a:p>
            <a:r>
              <a:rPr lang="en-US" dirty="0"/>
              <a:t>Processing</a:t>
            </a:r>
            <a:endParaRPr lang="es-MX" dirty="0"/>
          </a:p>
        </p:txBody>
      </p:sp>
      <p:sp>
        <p:nvSpPr>
          <p:cNvPr id="3" name="Content Placeholder 2">
            <a:extLst>
              <a:ext uri="{FF2B5EF4-FFF2-40B4-BE49-F238E27FC236}">
                <a16:creationId xmlns:a16="http://schemas.microsoft.com/office/drawing/2014/main" id="{D1A75BF6-F774-4DEF-8FDD-6E17A06BA0D1}"/>
              </a:ext>
            </a:extLst>
          </p:cNvPr>
          <p:cNvSpPr>
            <a:spLocks noGrp="1"/>
          </p:cNvSpPr>
          <p:nvPr>
            <p:ph idx="1"/>
          </p:nvPr>
        </p:nvSpPr>
        <p:spPr>
          <a:xfrm>
            <a:off x="1097280" y="1982366"/>
            <a:ext cx="10058400" cy="3760891"/>
          </a:xfrm>
        </p:spPr>
        <p:txBody>
          <a:bodyPr>
            <a:normAutofit/>
          </a:bodyPr>
          <a:lstStyle/>
          <a:p>
            <a:r>
              <a:rPr lang="en-US" sz="1800" dirty="0">
                <a:latin typeface="Verdana" panose="020B0604030504040204" pitchFamily="34" charset="0"/>
                <a:ea typeface="Verdana" panose="020B0604030504040204" pitchFamily="34" charset="0"/>
              </a:rPr>
              <a:t>Data Frames Merged</a:t>
            </a:r>
          </a:p>
          <a:p>
            <a:endParaRPr lang="es-MX" sz="1800" dirty="0">
              <a:latin typeface="Verdana" panose="020B0604030504040204" pitchFamily="34" charset="0"/>
              <a:ea typeface="Verdana" panose="020B0604030504040204" pitchFamily="34" charset="0"/>
            </a:endParaRPr>
          </a:p>
        </p:txBody>
      </p:sp>
      <p:pic>
        <p:nvPicPr>
          <p:cNvPr id="7" name="Picture 6">
            <a:extLst>
              <a:ext uri="{FF2B5EF4-FFF2-40B4-BE49-F238E27FC236}">
                <a16:creationId xmlns:a16="http://schemas.microsoft.com/office/drawing/2014/main" id="{94144CA4-33BB-42ED-ACC2-90AB1F5EFA6D}"/>
              </a:ext>
            </a:extLst>
          </p:cNvPr>
          <p:cNvPicPr>
            <a:picLocks noChangeAspect="1"/>
          </p:cNvPicPr>
          <p:nvPr/>
        </p:nvPicPr>
        <p:blipFill>
          <a:blip r:embed="rId2"/>
          <a:stretch>
            <a:fillRect/>
          </a:stretch>
        </p:blipFill>
        <p:spPr>
          <a:xfrm>
            <a:off x="1097279" y="2318768"/>
            <a:ext cx="7677605" cy="3630523"/>
          </a:xfrm>
          <a:prstGeom prst="rect">
            <a:avLst/>
          </a:prstGeom>
        </p:spPr>
      </p:pic>
    </p:spTree>
    <p:extLst>
      <p:ext uri="{BB962C8B-B14F-4D97-AF65-F5344CB8AC3E}">
        <p14:creationId xmlns:p14="http://schemas.microsoft.com/office/powerpoint/2010/main" val="19221851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D57795-6497-4B33-8DCF-8CDF349F79C7}"/>
              </a:ext>
            </a:extLst>
          </p:cNvPr>
          <p:cNvSpPr>
            <a:spLocks noGrp="1"/>
          </p:cNvSpPr>
          <p:nvPr>
            <p:ph type="title"/>
          </p:nvPr>
        </p:nvSpPr>
        <p:spPr/>
        <p:txBody>
          <a:bodyPr/>
          <a:lstStyle/>
          <a:p>
            <a:r>
              <a:rPr lang="en-US" dirty="0"/>
              <a:t>Results</a:t>
            </a:r>
            <a:endParaRPr lang="es-MX" dirty="0"/>
          </a:p>
        </p:txBody>
      </p:sp>
      <p:pic>
        <p:nvPicPr>
          <p:cNvPr id="5" name="Content Placeholder 4">
            <a:extLst>
              <a:ext uri="{FF2B5EF4-FFF2-40B4-BE49-F238E27FC236}">
                <a16:creationId xmlns:a16="http://schemas.microsoft.com/office/drawing/2014/main" id="{037FD20E-E0D2-4C18-AE0E-9C988556704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97279" y="1924065"/>
            <a:ext cx="10058399" cy="4376838"/>
          </a:xfrm>
          <a:prstGeom prst="rect">
            <a:avLst/>
          </a:prstGeom>
        </p:spPr>
      </p:pic>
    </p:spTree>
    <p:extLst>
      <p:ext uri="{BB962C8B-B14F-4D97-AF65-F5344CB8AC3E}">
        <p14:creationId xmlns:p14="http://schemas.microsoft.com/office/powerpoint/2010/main" val="37378462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D57795-6497-4B33-8DCF-8CDF349F79C7}"/>
              </a:ext>
            </a:extLst>
          </p:cNvPr>
          <p:cNvSpPr>
            <a:spLocks noGrp="1"/>
          </p:cNvSpPr>
          <p:nvPr>
            <p:ph type="title"/>
          </p:nvPr>
        </p:nvSpPr>
        <p:spPr/>
        <p:txBody>
          <a:bodyPr/>
          <a:lstStyle/>
          <a:p>
            <a:r>
              <a:rPr lang="en-US" dirty="0"/>
              <a:t>Results</a:t>
            </a:r>
            <a:endParaRPr lang="es-MX" dirty="0"/>
          </a:p>
        </p:txBody>
      </p:sp>
      <p:pic>
        <p:nvPicPr>
          <p:cNvPr id="7" name="Content Placeholder 6">
            <a:extLst>
              <a:ext uri="{FF2B5EF4-FFF2-40B4-BE49-F238E27FC236}">
                <a16:creationId xmlns:a16="http://schemas.microsoft.com/office/drawing/2014/main" id="{0EF37B28-20FB-4118-8D58-5E60018DC0D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40180" y="2196976"/>
            <a:ext cx="9372600" cy="3667125"/>
          </a:xfrm>
          <a:prstGeom prst="rect">
            <a:avLst/>
          </a:prstGeom>
        </p:spPr>
      </p:pic>
      <p:sp>
        <p:nvSpPr>
          <p:cNvPr id="8" name="TextBox 7">
            <a:extLst>
              <a:ext uri="{FF2B5EF4-FFF2-40B4-BE49-F238E27FC236}">
                <a16:creationId xmlns:a16="http://schemas.microsoft.com/office/drawing/2014/main" id="{4B1EE7F9-E60D-4DAA-885F-38BD4154EC0D}"/>
              </a:ext>
            </a:extLst>
          </p:cNvPr>
          <p:cNvSpPr txBox="1"/>
          <p:nvPr/>
        </p:nvSpPr>
        <p:spPr>
          <a:xfrm>
            <a:off x="1619075" y="4521666"/>
            <a:ext cx="3003259" cy="369332"/>
          </a:xfrm>
          <a:prstGeom prst="rect">
            <a:avLst/>
          </a:prstGeom>
          <a:noFill/>
        </p:spPr>
        <p:txBody>
          <a:bodyPr wrap="square" rtlCol="0">
            <a:spAutoFit/>
          </a:bodyPr>
          <a:lstStyle/>
          <a:p>
            <a:r>
              <a:rPr lang="en-US" dirty="0">
                <a:solidFill>
                  <a:schemeClr val="tx1">
                    <a:lumMod val="75000"/>
                    <a:lumOff val="25000"/>
                  </a:schemeClr>
                </a:solidFill>
                <a:latin typeface="Verdana" panose="020B0604030504040204" pitchFamily="34" charset="0"/>
                <a:ea typeface="Verdana" panose="020B0604030504040204" pitchFamily="34" charset="0"/>
              </a:rPr>
              <a:t>Dental offices heat map</a:t>
            </a:r>
            <a:endParaRPr lang="es-MX" dirty="0">
              <a:solidFill>
                <a:schemeClr val="tx1">
                  <a:lumMod val="75000"/>
                  <a:lumOff val="25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40657257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D57795-6497-4B33-8DCF-8CDF349F79C7}"/>
              </a:ext>
            </a:extLst>
          </p:cNvPr>
          <p:cNvSpPr>
            <a:spLocks noGrp="1"/>
          </p:cNvSpPr>
          <p:nvPr>
            <p:ph type="title"/>
          </p:nvPr>
        </p:nvSpPr>
        <p:spPr/>
        <p:txBody>
          <a:bodyPr/>
          <a:lstStyle/>
          <a:p>
            <a:r>
              <a:rPr lang="en-US" dirty="0"/>
              <a:t>Results</a:t>
            </a:r>
            <a:endParaRPr lang="es-MX" dirty="0"/>
          </a:p>
        </p:txBody>
      </p:sp>
      <p:sp>
        <p:nvSpPr>
          <p:cNvPr id="8" name="TextBox 7">
            <a:extLst>
              <a:ext uri="{FF2B5EF4-FFF2-40B4-BE49-F238E27FC236}">
                <a16:creationId xmlns:a16="http://schemas.microsoft.com/office/drawing/2014/main" id="{4B1EE7F9-E60D-4DAA-885F-38BD4154EC0D}"/>
              </a:ext>
            </a:extLst>
          </p:cNvPr>
          <p:cNvSpPr txBox="1"/>
          <p:nvPr/>
        </p:nvSpPr>
        <p:spPr>
          <a:xfrm>
            <a:off x="1543574" y="4479721"/>
            <a:ext cx="3003259" cy="369332"/>
          </a:xfrm>
          <a:prstGeom prst="rect">
            <a:avLst/>
          </a:prstGeom>
          <a:noFill/>
        </p:spPr>
        <p:txBody>
          <a:bodyPr wrap="square" rtlCol="0">
            <a:spAutoFit/>
          </a:bodyPr>
          <a:lstStyle/>
          <a:p>
            <a:r>
              <a:rPr lang="en-US" dirty="0">
                <a:solidFill>
                  <a:schemeClr val="tx1">
                    <a:lumMod val="75000"/>
                    <a:lumOff val="25000"/>
                  </a:schemeClr>
                </a:solidFill>
                <a:latin typeface="Verdana" panose="020B0604030504040204" pitchFamily="34" charset="0"/>
                <a:ea typeface="Verdana" panose="020B0604030504040204" pitchFamily="34" charset="0"/>
              </a:rPr>
              <a:t>Dental offices heat map</a:t>
            </a:r>
            <a:endParaRPr lang="es-MX" dirty="0">
              <a:solidFill>
                <a:schemeClr val="tx1">
                  <a:lumMod val="75000"/>
                  <a:lumOff val="25000"/>
                </a:schemeClr>
              </a:solidFill>
              <a:latin typeface="Verdana" panose="020B0604030504040204" pitchFamily="34" charset="0"/>
              <a:ea typeface="Verdana" panose="020B0604030504040204" pitchFamily="34" charset="0"/>
            </a:endParaRPr>
          </a:p>
        </p:txBody>
      </p:sp>
      <p:pic>
        <p:nvPicPr>
          <p:cNvPr id="11" name="Content Placeholder 10">
            <a:extLst>
              <a:ext uri="{FF2B5EF4-FFF2-40B4-BE49-F238E27FC236}">
                <a16:creationId xmlns:a16="http://schemas.microsoft.com/office/drawing/2014/main" id="{775AE417-458B-4355-ABEC-6FF92AB2F07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39863" y="2155031"/>
            <a:ext cx="9372600" cy="3667125"/>
          </a:xfrm>
          <a:prstGeom prst="rect">
            <a:avLst/>
          </a:prstGeom>
        </p:spPr>
      </p:pic>
      <p:sp>
        <p:nvSpPr>
          <p:cNvPr id="12" name="TextBox 11">
            <a:extLst>
              <a:ext uri="{FF2B5EF4-FFF2-40B4-BE49-F238E27FC236}">
                <a16:creationId xmlns:a16="http://schemas.microsoft.com/office/drawing/2014/main" id="{1DABA600-5A43-4082-8D21-54892F54F5B4}"/>
              </a:ext>
            </a:extLst>
          </p:cNvPr>
          <p:cNvSpPr txBox="1"/>
          <p:nvPr/>
        </p:nvSpPr>
        <p:spPr>
          <a:xfrm>
            <a:off x="1647285" y="4581787"/>
            <a:ext cx="3003259" cy="369332"/>
          </a:xfrm>
          <a:prstGeom prst="rect">
            <a:avLst/>
          </a:prstGeom>
          <a:noFill/>
        </p:spPr>
        <p:txBody>
          <a:bodyPr wrap="square" rtlCol="0">
            <a:spAutoFit/>
          </a:bodyPr>
          <a:lstStyle/>
          <a:p>
            <a:r>
              <a:rPr lang="en-US" dirty="0">
                <a:solidFill>
                  <a:schemeClr val="tx1">
                    <a:lumMod val="75000"/>
                    <a:lumOff val="25000"/>
                  </a:schemeClr>
                </a:solidFill>
                <a:latin typeface="Verdana" panose="020B0604030504040204" pitchFamily="34" charset="0"/>
                <a:ea typeface="Verdana" panose="020B0604030504040204" pitchFamily="34" charset="0"/>
              </a:rPr>
              <a:t>Population heat map</a:t>
            </a:r>
            <a:endParaRPr lang="es-MX" dirty="0">
              <a:solidFill>
                <a:schemeClr val="tx1">
                  <a:lumMod val="75000"/>
                  <a:lumOff val="25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12358182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D57795-6497-4B33-8DCF-8CDF349F79C7}"/>
              </a:ext>
            </a:extLst>
          </p:cNvPr>
          <p:cNvSpPr>
            <a:spLocks noGrp="1"/>
          </p:cNvSpPr>
          <p:nvPr>
            <p:ph type="title"/>
          </p:nvPr>
        </p:nvSpPr>
        <p:spPr/>
        <p:txBody>
          <a:bodyPr/>
          <a:lstStyle/>
          <a:p>
            <a:r>
              <a:rPr lang="en-US" dirty="0"/>
              <a:t>Results</a:t>
            </a:r>
            <a:endParaRPr lang="es-MX" dirty="0"/>
          </a:p>
        </p:txBody>
      </p:sp>
      <p:sp>
        <p:nvSpPr>
          <p:cNvPr id="8" name="TextBox 7">
            <a:extLst>
              <a:ext uri="{FF2B5EF4-FFF2-40B4-BE49-F238E27FC236}">
                <a16:creationId xmlns:a16="http://schemas.microsoft.com/office/drawing/2014/main" id="{4B1EE7F9-E60D-4DAA-885F-38BD4154EC0D}"/>
              </a:ext>
            </a:extLst>
          </p:cNvPr>
          <p:cNvSpPr txBox="1"/>
          <p:nvPr/>
        </p:nvSpPr>
        <p:spPr>
          <a:xfrm>
            <a:off x="1543574" y="4479721"/>
            <a:ext cx="3003259" cy="369332"/>
          </a:xfrm>
          <a:prstGeom prst="rect">
            <a:avLst/>
          </a:prstGeom>
          <a:noFill/>
        </p:spPr>
        <p:txBody>
          <a:bodyPr wrap="square" rtlCol="0">
            <a:spAutoFit/>
          </a:bodyPr>
          <a:lstStyle/>
          <a:p>
            <a:r>
              <a:rPr lang="en-US" dirty="0">
                <a:solidFill>
                  <a:schemeClr val="tx1">
                    <a:lumMod val="75000"/>
                    <a:lumOff val="25000"/>
                  </a:schemeClr>
                </a:solidFill>
                <a:latin typeface="Verdana" panose="020B0604030504040204" pitchFamily="34" charset="0"/>
                <a:ea typeface="Verdana" panose="020B0604030504040204" pitchFamily="34" charset="0"/>
              </a:rPr>
              <a:t>Dental offices heat map</a:t>
            </a:r>
            <a:endParaRPr lang="es-MX" dirty="0">
              <a:solidFill>
                <a:schemeClr val="tx1">
                  <a:lumMod val="75000"/>
                  <a:lumOff val="25000"/>
                </a:schemeClr>
              </a:solidFill>
              <a:latin typeface="Verdana" panose="020B0604030504040204" pitchFamily="34" charset="0"/>
              <a:ea typeface="Verdana" panose="020B0604030504040204" pitchFamily="34" charset="0"/>
            </a:endParaRPr>
          </a:p>
        </p:txBody>
      </p:sp>
      <p:sp>
        <p:nvSpPr>
          <p:cNvPr id="12" name="TextBox 11">
            <a:extLst>
              <a:ext uri="{FF2B5EF4-FFF2-40B4-BE49-F238E27FC236}">
                <a16:creationId xmlns:a16="http://schemas.microsoft.com/office/drawing/2014/main" id="{1DABA600-5A43-4082-8D21-54892F54F5B4}"/>
              </a:ext>
            </a:extLst>
          </p:cNvPr>
          <p:cNvSpPr txBox="1"/>
          <p:nvPr/>
        </p:nvSpPr>
        <p:spPr>
          <a:xfrm>
            <a:off x="1647285" y="4581787"/>
            <a:ext cx="3003259" cy="369332"/>
          </a:xfrm>
          <a:prstGeom prst="rect">
            <a:avLst/>
          </a:prstGeom>
          <a:noFill/>
        </p:spPr>
        <p:txBody>
          <a:bodyPr wrap="square" rtlCol="0">
            <a:spAutoFit/>
          </a:bodyPr>
          <a:lstStyle/>
          <a:p>
            <a:r>
              <a:rPr lang="en-US" dirty="0">
                <a:solidFill>
                  <a:schemeClr val="tx1">
                    <a:lumMod val="75000"/>
                    <a:lumOff val="25000"/>
                  </a:schemeClr>
                </a:solidFill>
                <a:latin typeface="Verdana" panose="020B0604030504040204" pitchFamily="34" charset="0"/>
                <a:ea typeface="Verdana" panose="020B0604030504040204" pitchFamily="34" charset="0"/>
              </a:rPr>
              <a:t>Population heat map</a:t>
            </a:r>
            <a:endParaRPr lang="es-MX" dirty="0">
              <a:solidFill>
                <a:schemeClr val="tx1">
                  <a:lumMod val="75000"/>
                  <a:lumOff val="25000"/>
                </a:schemeClr>
              </a:solidFill>
              <a:latin typeface="Verdana" panose="020B0604030504040204" pitchFamily="34" charset="0"/>
              <a:ea typeface="Verdana" panose="020B0604030504040204" pitchFamily="34" charset="0"/>
            </a:endParaRPr>
          </a:p>
        </p:txBody>
      </p:sp>
      <p:pic>
        <p:nvPicPr>
          <p:cNvPr id="9" name="Content Placeholder 8">
            <a:extLst>
              <a:ext uri="{FF2B5EF4-FFF2-40B4-BE49-F238E27FC236}">
                <a16:creationId xmlns:a16="http://schemas.microsoft.com/office/drawing/2014/main" id="{E3C37988-CA91-4D7C-A139-81B5AC2CFAE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40180" y="2087919"/>
            <a:ext cx="9372600" cy="3667125"/>
          </a:xfrm>
          <a:prstGeom prst="rect">
            <a:avLst/>
          </a:prstGeom>
        </p:spPr>
      </p:pic>
      <p:sp>
        <p:nvSpPr>
          <p:cNvPr id="13" name="TextBox 12">
            <a:extLst>
              <a:ext uri="{FF2B5EF4-FFF2-40B4-BE49-F238E27FC236}">
                <a16:creationId xmlns:a16="http://schemas.microsoft.com/office/drawing/2014/main" id="{BBC5EA1F-FFA2-48DF-AD65-5750A7B6F973}"/>
              </a:ext>
            </a:extLst>
          </p:cNvPr>
          <p:cNvSpPr txBox="1"/>
          <p:nvPr/>
        </p:nvSpPr>
        <p:spPr>
          <a:xfrm>
            <a:off x="1750679" y="4664387"/>
            <a:ext cx="3003259" cy="369332"/>
          </a:xfrm>
          <a:prstGeom prst="rect">
            <a:avLst/>
          </a:prstGeom>
          <a:noFill/>
        </p:spPr>
        <p:txBody>
          <a:bodyPr wrap="square" rtlCol="0">
            <a:spAutoFit/>
          </a:bodyPr>
          <a:lstStyle/>
          <a:p>
            <a:r>
              <a:rPr lang="en-US" dirty="0">
                <a:solidFill>
                  <a:schemeClr val="tx1">
                    <a:lumMod val="75000"/>
                    <a:lumOff val="25000"/>
                  </a:schemeClr>
                </a:solidFill>
                <a:latin typeface="Verdana" panose="020B0604030504040204" pitchFamily="34" charset="0"/>
                <a:ea typeface="Verdana" panose="020B0604030504040204" pitchFamily="34" charset="0"/>
              </a:rPr>
              <a:t>Map dentist by Km2</a:t>
            </a:r>
            <a:endParaRPr lang="es-MX" dirty="0">
              <a:solidFill>
                <a:schemeClr val="tx1">
                  <a:lumMod val="75000"/>
                  <a:lumOff val="25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5313313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D57795-6497-4B33-8DCF-8CDF349F79C7}"/>
              </a:ext>
            </a:extLst>
          </p:cNvPr>
          <p:cNvSpPr>
            <a:spLocks noGrp="1"/>
          </p:cNvSpPr>
          <p:nvPr>
            <p:ph type="title"/>
          </p:nvPr>
        </p:nvSpPr>
        <p:spPr/>
        <p:txBody>
          <a:bodyPr/>
          <a:lstStyle/>
          <a:p>
            <a:r>
              <a:rPr lang="en-US" dirty="0"/>
              <a:t>Results</a:t>
            </a:r>
            <a:endParaRPr lang="es-MX" dirty="0"/>
          </a:p>
        </p:txBody>
      </p:sp>
      <p:sp>
        <p:nvSpPr>
          <p:cNvPr id="8" name="TextBox 7">
            <a:extLst>
              <a:ext uri="{FF2B5EF4-FFF2-40B4-BE49-F238E27FC236}">
                <a16:creationId xmlns:a16="http://schemas.microsoft.com/office/drawing/2014/main" id="{4B1EE7F9-E60D-4DAA-885F-38BD4154EC0D}"/>
              </a:ext>
            </a:extLst>
          </p:cNvPr>
          <p:cNvSpPr txBox="1"/>
          <p:nvPr/>
        </p:nvSpPr>
        <p:spPr>
          <a:xfrm>
            <a:off x="1543574" y="4479721"/>
            <a:ext cx="3003259" cy="369332"/>
          </a:xfrm>
          <a:prstGeom prst="rect">
            <a:avLst/>
          </a:prstGeom>
          <a:noFill/>
        </p:spPr>
        <p:txBody>
          <a:bodyPr wrap="square" rtlCol="0">
            <a:spAutoFit/>
          </a:bodyPr>
          <a:lstStyle/>
          <a:p>
            <a:r>
              <a:rPr lang="en-US" dirty="0">
                <a:solidFill>
                  <a:schemeClr val="tx1">
                    <a:lumMod val="75000"/>
                    <a:lumOff val="25000"/>
                  </a:schemeClr>
                </a:solidFill>
                <a:latin typeface="Verdana" panose="020B0604030504040204" pitchFamily="34" charset="0"/>
                <a:ea typeface="Verdana" panose="020B0604030504040204" pitchFamily="34" charset="0"/>
              </a:rPr>
              <a:t>Dental offices heat map</a:t>
            </a:r>
            <a:endParaRPr lang="es-MX" dirty="0">
              <a:solidFill>
                <a:schemeClr val="tx1">
                  <a:lumMod val="75000"/>
                  <a:lumOff val="25000"/>
                </a:schemeClr>
              </a:solidFill>
              <a:latin typeface="Verdana" panose="020B0604030504040204" pitchFamily="34" charset="0"/>
              <a:ea typeface="Verdana" panose="020B0604030504040204" pitchFamily="34" charset="0"/>
            </a:endParaRPr>
          </a:p>
        </p:txBody>
      </p:sp>
      <p:sp>
        <p:nvSpPr>
          <p:cNvPr id="12" name="TextBox 11">
            <a:extLst>
              <a:ext uri="{FF2B5EF4-FFF2-40B4-BE49-F238E27FC236}">
                <a16:creationId xmlns:a16="http://schemas.microsoft.com/office/drawing/2014/main" id="{1DABA600-5A43-4082-8D21-54892F54F5B4}"/>
              </a:ext>
            </a:extLst>
          </p:cNvPr>
          <p:cNvSpPr txBox="1"/>
          <p:nvPr/>
        </p:nvSpPr>
        <p:spPr>
          <a:xfrm>
            <a:off x="1647285" y="4581787"/>
            <a:ext cx="3003259" cy="369332"/>
          </a:xfrm>
          <a:prstGeom prst="rect">
            <a:avLst/>
          </a:prstGeom>
          <a:noFill/>
        </p:spPr>
        <p:txBody>
          <a:bodyPr wrap="square" rtlCol="0">
            <a:spAutoFit/>
          </a:bodyPr>
          <a:lstStyle/>
          <a:p>
            <a:r>
              <a:rPr lang="en-US" dirty="0">
                <a:solidFill>
                  <a:schemeClr val="tx1">
                    <a:lumMod val="75000"/>
                    <a:lumOff val="25000"/>
                  </a:schemeClr>
                </a:solidFill>
                <a:latin typeface="Verdana" panose="020B0604030504040204" pitchFamily="34" charset="0"/>
                <a:ea typeface="Verdana" panose="020B0604030504040204" pitchFamily="34" charset="0"/>
              </a:rPr>
              <a:t>Population heat map</a:t>
            </a:r>
            <a:endParaRPr lang="es-MX" dirty="0">
              <a:solidFill>
                <a:schemeClr val="tx1">
                  <a:lumMod val="75000"/>
                  <a:lumOff val="25000"/>
                </a:schemeClr>
              </a:solidFill>
              <a:latin typeface="Verdana" panose="020B0604030504040204" pitchFamily="34" charset="0"/>
              <a:ea typeface="Verdana" panose="020B0604030504040204" pitchFamily="34" charset="0"/>
            </a:endParaRPr>
          </a:p>
        </p:txBody>
      </p:sp>
      <p:sp>
        <p:nvSpPr>
          <p:cNvPr id="13" name="TextBox 12">
            <a:extLst>
              <a:ext uri="{FF2B5EF4-FFF2-40B4-BE49-F238E27FC236}">
                <a16:creationId xmlns:a16="http://schemas.microsoft.com/office/drawing/2014/main" id="{BBC5EA1F-FFA2-48DF-AD65-5750A7B6F973}"/>
              </a:ext>
            </a:extLst>
          </p:cNvPr>
          <p:cNvSpPr txBox="1"/>
          <p:nvPr/>
        </p:nvSpPr>
        <p:spPr>
          <a:xfrm>
            <a:off x="1750679" y="4664387"/>
            <a:ext cx="3003259" cy="369332"/>
          </a:xfrm>
          <a:prstGeom prst="rect">
            <a:avLst/>
          </a:prstGeom>
          <a:noFill/>
        </p:spPr>
        <p:txBody>
          <a:bodyPr wrap="square" rtlCol="0">
            <a:spAutoFit/>
          </a:bodyPr>
          <a:lstStyle/>
          <a:p>
            <a:r>
              <a:rPr lang="en-US" dirty="0">
                <a:solidFill>
                  <a:schemeClr val="tx1">
                    <a:lumMod val="75000"/>
                    <a:lumOff val="25000"/>
                  </a:schemeClr>
                </a:solidFill>
                <a:latin typeface="Verdana" panose="020B0604030504040204" pitchFamily="34" charset="0"/>
                <a:ea typeface="Verdana" panose="020B0604030504040204" pitchFamily="34" charset="0"/>
              </a:rPr>
              <a:t>Map dentist by Km2</a:t>
            </a:r>
            <a:endParaRPr lang="es-MX" dirty="0">
              <a:solidFill>
                <a:schemeClr val="tx1">
                  <a:lumMod val="75000"/>
                  <a:lumOff val="25000"/>
                </a:schemeClr>
              </a:solidFill>
              <a:latin typeface="Verdana" panose="020B0604030504040204" pitchFamily="34" charset="0"/>
              <a:ea typeface="Verdana" panose="020B0604030504040204" pitchFamily="34" charset="0"/>
            </a:endParaRPr>
          </a:p>
        </p:txBody>
      </p:sp>
      <p:pic>
        <p:nvPicPr>
          <p:cNvPr id="11" name="Content Placeholder 10">
            <a:extLst>
              <a:ext uri="{FF2B5EF4-FFF2-40B4-BE49-F238E27FC236}">
                <a16:creationId xmlns:a16="http://schemas.microsoft.com/office/drawing/2014/main" id="{7AE9C97B-FA30-4816-899A-AB2B50493AD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39863" y="2155031"/>
            <a:ext cx="9372600" cy="3667125"/>
          </a:xfrm>
          <a:prstGeom prst="rect">
            <a:avLst/>
          </a:prstGeom>
        </p:spPr>
      </p:pic>
      <p:sp>
        <p:nvSpPr>
          <p:cNvPr id="14" name="TextBox 13">
            <a:extLst>
              <a:ext uri="{FF2B5EF4-FFF2-40B4-BE49-F238E27FC236}">
                <a16:creationId xmlns:a16="http://schemas.microsoft.com/office/drawing/2014/main" id="{0986B6EE-2A93-4CB9-821C-4F9930AECF30}"/>
              </a:ext>
            </a:extLst>
          </p:cNvPr>
          <p:cNvSpPr txBox="1"/>
          <p:nvPr/>
        </p:nvSpPr>
        <p:spPr>
          <a:xfrm>
            <a:off x="1903079" y="4816787"/>
            <a:ext cx="3003259" cy="369332"/>
          </a:xfrm>
          <a:prstGeom prst="rect">
            <a:avLst/>
          </a:prstGeom>
          <a:noFill/>
        </p:spPr>
        <p:txBody>
          <a:bodyPr wrap="square" rtlCol="0">
            <a:spAutoFit/>
          </a:bodyPr>
          <a:lstStyle/>
          <a:p>
            <a:r>
              <a:rPr lang="en-US" dirty="0">
                <a:solidFill>
                  <a:schemeClr val="tx1">
                    <a:lumMod val="75000"/>
                    <a:lumOff val="25000"/>
                  </a:schemeClr>
                </a:solidFill>
                <a:latin typeface="Verdana" panose="020B0604030504040204" pitchFamily="34" charset="0"/>
                <a:ea typeface="Verdana" panose="020B0604030504040204" pitchFamily="34" charset="0"/>
              </a:rPr>
              <a:t>State map by Km2</a:t>
            </a:r>
            <a:endParaRPr lang="es-MX" dirty="0">
              <a:solidFill>
                <a:schemeClr val="tx1">
                  <a:lumMod val="75000"/>
                  <a:lumOff val="25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9778385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D57795-6497-4B33-8DCF-8CDF349F79C7}"/>
              </a:ext>
            </a:extLst>
          </p:cNvPr>
          <p:cNvSpPr>
            <a:spLocks noGrp="1"/>
          </p:cNvSpPr>
          <p:nvPr>
            <p:ph type="title"/>
          </p:nvPr>
        </p:nvSpPr>
        <p:spPr/>
        <p:txBody>
          <a:bodyPr/>
          <a:lstStyle/>
          <a:p>
            <a:r>
              <a:rPr lang="en-US" dirty="0"/>
              <a:t>Results</a:t>
            </a:r>
            <a:endParaRPr lang="es-MX" dirty="0"/>
          </a:p>
        </p:txBody>
      </p:sp>
      <p:sp>
        <p:nvSpPr>
          <p:cNvPr id="13" name="TextBox 12">
            <a:extLst>
              <a:ext uri="{FF2B5EF4-FFF2-40B4-BE49-F238E27FC236}">
                <a16:creationId xmlns:a16="http://schemas.microsoft.com/office/drawing/2014/main" id="{BBC5EA1F-FFA2-48DF-AD65-5750A7B6F973}"/>
              </a:ext>
            </a:extLst>
          </p:cNvPr>
          <p:cNvSpPr txBox="1"/>
          <p:nvPr/>
        </p:nvSpPr>
        <p:spPr>
          <a:xfrm>
            <a:off x="1750679" y="4664387"/>
            <a:ext cx="3003259" cy="369332"/>
          </a:xfrm>
          <a:prstGeom prst="rect">
            <a:avLst/>
          </a:prstGeom>
          <a:noFill/>
        </p:spPr>
        <p:txBody>
          <a:bodyPr wrap="square" rtlCol="0">
            <a:spAutoFit/>
          </a:bodyPr>
          <a:lstStyle/>
          <a:p>
            <a:r>
              <a:rPr lang="en-US" dirty="0">
                <a:solidFill>
                  <a:schemeClr val="tx1">
                    <a:lumMod val="75000"/>
                    <a:lumOff val="25000"/>
                  </a:schemeClr>
                </a:solidFill>
                <a:latin typeface="Verdana" panose="020B0604030504040204" pitchFamily="34" charset="0"/>
                <a:ea typeface="Verdana" panose="020B0604030504040204" pitchFamily="34" charset="0"/>
              </a:rPr>
              <a:t>Map dentist by Km2</a:t>
            </a:r>
            <a:endParaRPr lang="es-MX" dirty="0">
              <a:solidFill>
                <a:schemeClr val="tx1">
                  <a:lumMod val="75000"/>
                  <a:lumOff val="25000"/>
                </a:schemeClr>
              </a:solidFill>
              <a:latin typeface="Verdana" panose="020B0604030504040204" pitchFamily="34" charset="0"/>
              <a:ea typeface="Verdana" panose="020B0604030504040204" pitchFamily="34" charset="0"/>
            </a:endParaRPr>
          </a:p>
        </p:txBody>
      </p:sp>
      <p:sp>
        <p:nvSpPr>
          <p:cNvPr id="14" name="TextBox 13">
            <a:extLst>
              <a:ext uri="{FF2B5EF4-FFF2-40B4-BE49-F238E27FC236}">
                <a16:creationId xmlns:a16="http://schemas.microsoft.com/office/drawing/2014/main" id="{0986B6EE-2A93-4CB9-821C-4F9930AECF30}"/>
              </a:ext>
            </a:extLst>
          </p:cNvPr>
          <p:cNvSpPr txBox="1"/>
          <p:nvPr/>
        </p:nvSpPr>
        <p:spPr>
          <a:xfrm>
            <a:off x="1903079" y="4816787"/>
            <a:ext cx="3003259" cy="369332"/>
          </a:xfrm>
          <a:prstGeom prst="rect">
            <a:avLst/>
          </a:prstGeom>
          <a:noFill/>
        </p:spPr>
        <p:txBody>
          <a:bodyPr wrap="square" rtlCol="0">
            <a:spAutoFit/>
          </a:bodyPr>
          <a:lstStyle/>
          <a:p>
            <a:r>
              <a:rPr lang="en-US" dirty="0">
                <a:solidFill>
                  <a:schemeClr val="tx1">
                    <a:lumMod val="75000"/>
                    <a:lumOff val="25000"/>
                  </a:schemeClr>
                </a:solidFill>
                <a:latin typeface="Verdana" panose="020B0604030504040204" pitchFamily="34" charset="0"/>
                <a:ea typeface="Verdana" panose="020B0604030504040204" pitchFamily="34" charset="0"/>
              </a:rPr>
              <a:t>State map by Km2</a:t>
            </a:r>
            <a:endParaRPr lang="es-MX" dirty="0">
              <a:solidFill>
                <a:schemeClr val="tx1">
                  <a:lumMod val="75000"/>
                  <a:lumOff val="25000"/>
                </a:schemeClr>
              </a:solidFill>
              <a:latin typeface="Verdana" panose="020B0604030504040204" pitchFamily="34" charset="0"/>
              <a:ea typeface="Verdana" panose="020B0604030504040204" pitchFamily="34" charset="0"/>
            </a:endParaRPr>
          </a:p>
        </p:txBody>
      </p:sp>
      <p:pic>
        <p:nvPicPr>
          <p:cNvPr id="15" name="Content Placeholder 14">
            <a:extLst>
              <a:ext uri="{FF2B5EF4-FFF2-40B4-BE49-F238E27FC236}">
                <a16:creationId xmlns:a16="http://schemas.microsoft.com/office/drawing/2014/main" id="{004D5CBE-A6C4-41FA-9121-B713C6F336C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60865" y="1962084"/>
            <a:ext cx="9731229" cy="3331375"/>
          </a:xfrm>
          <a:prstGeom prst="rect">
            <a:avLst/>
          </a:prstGeom>
        </p:spPr>
      </p:pic>
      <p:sp>
        <p:nvSpPr>
          <p:cNvPr id="5" name="TextBox 4">
            <a:extLst>
              <a:ext uri="{FF2B5EF4-FFF2-40B4-BE49-F238E27FC236}">
                <a16:creationId xmlns:a16="http://schemas.microsoft.com/office/drawing/2014/main" id="{7DD28837-FB55-4FDB-AA11-1BC9E0C24302}"/>
              </a:ext>
            </a:extLst>
          </p:cNvPr>
          <p:cNvSpPr txBox="1"/>
          <p:nvPr/>
        </p:nvSpPr>
        <p:spPr>
          <a:xfrm>
            <a:off x="2006790" y="4243730"/>
            <a:ext cx="2899548" cy="646331"/>
          </a:xfrm>
          <a:prstGeom prst="rect">
            <a:avLst/>
          </a:prstGeom>
          <a:noFill/>
        </p:spPr>
        <p:txBody>
          <a:bodyPr wrap="square" rtlCol="0">
            <a:spAutoFit/>
          </a:bodyPr>
          <a:lstStyle/>
          <a:p>
            <a:r>
              <a:rPr lang="en-US" dirty="0">
                <a:solidFill>
                  <a:schemeClr val="tx1">
                    <a:lumMod val="75000"/>
                    <a:lumOff val="25000"/>
                  </a:schemeClr>
                </a:solidFill>
                <a:latin typeface="Verdana" panose="020B0604030504040204" pitchFamily="34" charset="0"/>
                <a:ea typeface="Verdana" panose="020B0604030504040204" pitchFamily="34" charset="0"/>
              </a:rPr>
              <a:t>Location map of dental offices</a:t>
            </a:r>
            <a:endParaRPr lang="es-MX" dirty="0">
              <a:solidFill>
                <a:schemeClr val="tx1">
                  <a:lumMod val="75000"/>
                  <a:lumOff val="25000"/>
                </a:schemeClr>
              </a:solidFill>
              <a:latin typeface="Verdana" panose="020B0604030504040204" pitchFamily="34" charset="0"/>
              <a:ea typeface="Verdana" panose="020B0604030504040204" pitchFamily="34" charset="0"/>
            </a:endParaRPr>
          </a:p>
        </p:txBody>
      </p:sp>
      <p:sp>
        <p:nvSpPr>
          <p:cNvPr id="6" name="TextBox 5">
            <a:extLst>
              <a:ext uri="{FF2B5EF4-FFF2-40B4-BE49-F238E27FC236}">
                <a16:creationId xmlns:a16="http://schemas.microsoft.com/office/drawing/2014/main" id="{6C7BA95E-7D86-47CB-8FD3-44789459CE78}"/>
              </a:ext>
            </a:extLst>
          </p:cNvPr>
          <p:cNvSpPr txBox="1"/>
          <p:nvPr/>
        </p:nvSpPr>
        <p:spPr>
          <a:xfrm>
            <a:off x="1260865" y="5404851"/>
            <a:ext cx="9731229" cy="923330"/>
          </a:xfrm>
          <a:prstGeom prst="rect">
            <a:avLst/>
          </a:prstGeom>
          <a:noFill/>
        </p:spPr>
        <p:txBody>
          <a:bodyPr wrap="square" rtlCol="0">
            <a:spAutoFit/>
          </a:bodyPr>
          <a:lstStyle/>
          <a:p>
            <a:r>
              <a:rPr lang="en-US" dirty="0"/>
              <a:t>The graph shows that there are areas in the north of the country where there are significant number of clinics and that are far from where the sales representatives are located. For example Tijuana, Hermosillo, Chihuahua and Coahuila.</a:t>
            </a:r>
            <a:endParaRPr lang="es-MX" dirty="0"/>
          </a:p>
        </p:txBody>
      </p:sp>
    </p:spTree>
    <p:extLst>
      <p:ext uri="{BB962C8B-B14F-4D97-AF65-F5344CB8AC3E}">
        <p14:creationId xmlns:p14="http://schemas.microsoft.com/office/powerpoint/2010/main" val="5050414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D57795-6497-4B33-8DCF-8CDF349F79C7}"/>
              </a:ext>
            </a:extLst>
          </p:cNvPr>
          <p:cNvSpPr>
            <a:spLocks noGrp="1"/>
          </p:cNvSpPr>
          <p:nvPr>
            <p:ph type="title"/>
          </p:nvPr>
        </p:nvSpPr>
        <p:spPr/>
        <p:txBody>
          <a:bodyPr/>
          <a:lstStyle/>
          <a:p>
            <a:r>
              <a:rPr lang="en-US" dirty="0"/>
              <a:t>Results</a:t>
            </a:r>
            <a:endParaRPr lang="es-MX" dirty="0"/>
          </a:p>
        </p:txBody>
      </p:sp>
      <p:sp>
        <p:nvSpPr>
          <p:cNvPr id="13" name="TextBox 12">
            <a:extLst>
              <a:ext uri="{FF2B5EF4-FFF2-40B4-BE49-F238E27FC236}">
                <a16:creationId xmlns:a16="http://schemas.microsoft.com/office/drawing/2014/main" id="{BBC5EA1F-FFA2-48DF-AD65-5750A7B6F973}"/>
              </a:ext>
            </a:extLst>
          </p:cNvPr>
          <p:cNvSpPr txBox="1"/>
          <p:nvPr/>
        </p:nvSpPr>
        <p:spPr>
          <a:xfrm>
            <a:off x="1750679" y="4664387"/>
            <a:ext cx="3003259" cy="369332"/>
          </a:xfrm>
          <a:prstGeom prst="rect">
            <a:avLst/>
          </a:prstGeom>
          <a:noFill/>
        </p:spPr>
        <p:txBody>
          <a:bodyPr wrap="square" rtlCol="0">
            <a:spAutoFit/>
          </a:bodyPr>
          <a:lstStyle/>
          <a:p>
            <a:r>
              <a:rPr lang="en-US" dirty="0">
                <a:solidFill>
                  <a:schemeClr val="tx1">
                    <a:lumMod val="75000"/>
                    <a:lumOff val="25000"/>
                  </a:schemeClr>
                </a:solidFill>
                <a:latin typeface="Verdana" panose="020B0604030504040204" pitchFamily="34" charset="0"/>
                <a:ea typeface="Verdana" panose="020B0604030504040204" pitchFamily="34" charset="0"/>
              </a:rPr>
              <a:t>Map dentist by Km2</a:t>
            </a:r>
            <a:endParaRPr lang="es-MX" dirty="0">
              <a:solidFill>
                <a:schemeClr val="tx1">
                  <a:lumMod val="75000"/>
                  <a:lumOff val="25000"/>
                </a:schemeClr>
              </a:solidFill>
              <a:latin typeface="Verdana" panose="020B0604030504040204" pitchFamily="34" charset="0"/>
              <a:ea typeface="Verdana" panose="020B0604030504040204" pitchFamily="34" charset="0"/>
            </a:endParaRPr>
          </a:p>
        </p:txBody>
      </p:sp>
      <p:sp>
        <p:nvSpPr>
          <p:cNvPr id="14" name="TextBox 13">
            <a:extLst>
              <a:ext uri="{FF2B5EF4-FFF2-40B4-BE49-F238E27FC236}">
                <a16:creationId xmlns:a16="http://schemas.microsoft.com/office/drawing/2014/main" id="{0986B6EE-2A93-4CB9-821C-4F9930AECF30}"/>
              </a:ext>
            </a:extLst>
          </p:cNvPr>
          <p:cNvSpPr txBox="1"/>
          <p:nvPr/>
        </p:nvSpPr>
        <p:spPr>
          <a:xfrm>
            <a:off x="1903079" y="4816787"/>
            <a:ext cx="3003259" cy="369332"/>
          </a:xfrm>
          <a:prstGeom prst="rect">
            <a:avLst/>
          </a:prstGeom>
          <a:noFill/>
        </p:spPr>
        <p:txBody>
          <a:bodyPr wrap="square" rtlCol="0">
            <a:spAutoFit/>
          </a:bodyPr>
          <a:lstStyle/>
          <a:p>
            <a:r>
              <a:rPr lang="en-US" dirty="0">
                <a:solidFill>
                  <a:schemeClr val="tx1">
                    <a:lumMod val="75000"/>
                    <a:lumOff val="25000"/>
                  </a:schemeClr>
                </a:solidFill>
                <a:latin typeface="Verdana" panose="020B0604030504040204" pitchFamily="34" charset="0"/>
                <a:ea typeface="Verdana" panose="020B0604030504040204" pitchFamily="34" charset="0"/>
              </a:rPr>
              <a:t>State map by Km2</a:t>
            </a:r>
            <a:endParaRPr lang="es-MX" dirty="0">
              <a:solidFill>
                <a:schemeClr val="tx1">
                  <a:lumMod val="75000"/>
                  <a:lumOff val="25000"/>
                </a:schemeClr>
              </a:solidFill>
              <a:latin typeface="Verdana" panose="020B0604030504040204" pitchFamily="34" charset="0"/>
              <a:ea typeface="Verdana" panose="020B0604030504040204" pitchFamily="34" charset="0"/>
            </a:endParaRPr>
          </a:p>
        </p:txBody>
      </p:sp>
      <p:sp>
        <p:nvSpPr>
          <p:cNvPr id="5" name="TextBox 4">
            <a:extLst>
              <a:ext uri="{FF2B5EF4-FFF2-40B4-BE49-F238E27FC236}">
                <a16:creationId xmlns:a16="http://schemas.microsoft.com/office/drawing/2014/main" id="{7DD28837-FB55-4FDB-AA11-1BC9E0C24302}"/>
              </a:ext>
            </a:extLst>
          </p:cNvPr>
          <p:cNvSpPr txBox="1"/>
          <p:nvPr/>
        </p:nvSpPr>
        <p:spPr>
          <a:xfrm>
            <a:off x="2006790" y="4243730"/>
            <a:ext cx="2899548" cy="646331"/>
          </a:xfrm>
          <a:prstGeom prst="rect">
            <a:avLst/>
          </a:prstGeom>
          <a:noFill/>
        </p:spPr>
        <p:txBody>
          <a:bodyPr wrap="square" rtlCol="0">
            <a:spAutoFit/>
          </a:bodyPr>
          <a:lstStyle/>
          <a:p>
            <a:r>
              <a:rPr lang="en-US" dirty="0">
                <a:solidFill>
                  <a:schemeClr val="tx1">
                    <a:lumMod val="75000"/>
                    <a:lumOff val="25000"/>
                  </a:schemeClr>
                </a:solidFill>
                <a:latin typeface="Verdana" panose="020B0604030504040204" pitchFamily="34" charset="0"/>
                <a:ea typeface="Verdana" panose="020B0604030504040204" pitchFamily="34" charset="0"/>
              </a:rPr>
              <a:t>Location map of dental offices</a:t>
            </a:r>
            <a:endParaRPr lang="es-MX" dirty="0">
              <a:solidFill>
                <a:schemeClr val="tx1">
                  <a:lumMod val="75000"/>
                  <a:lumOff val="25000"/>
                </a:schemeClr>
              </a:solidFill>
              <a:latin typeface="Verdana" panose="020B0604030504040204" pitchFamily="34" charset="0"/>
              <a:ea typeface="Verdana" panose="020B0604030504040204" pitchFamily="34" charset="0"/>
            </a:endParaRPr>
          </a:p>
        </p:txBody>
      </p:sp>
      <p:sp>
        <p:nvSpPr>
          <p:cNvPr id="6" name="TextBox 5">
            <a:extLst>
              <a:ext uri="{FF2B5EF4-FFF2-40B4-BE49-F238E27FC236}">
                <a16:creationId xmlns:a16="http://schemas.microsoft.com/office/drawing/2014/main" id="{6C7BA95E-7D86-47CB-8FD3-44789459CE78}"/>
              </a:ext>
            </a:extLst>
          </p:cNvPr>
          <p:cNvSpPr txBox="1"/>
          <p:nvPr/>
        </p:nvSpPr>
        <p:spPr>
          <a:xfrm>
            <a:off x="1260865" y="5404851"/>
            <a:ext cx="9731229" cy="923330"/>
          </a:xfrm>
          <a:prstGeom prst="rect">
            <a:avLst/>
          </a:prstGeom>
          <a:noFill/>
        </p:spPr>
        <p:txBody>
          <a:bodyPr wrap="square" rtlCol="0">
            <a:spAutoFit/>
          </a:bodyPr>
          <a:lstStyle/>
          <a:p>
            <a:r>
              <a:rPr lang="en-US" dirty="0"/>
              <a:t>The graph shows that there are areas in the north and southeast of the country where there is a significant number of population and that are far from where the sales representatives are located. For example Tijuana, Hermosillo, Chihuahua, Coahuila and Chiapas.</a:t>
            </a:r>
            <a:endParaRPr lang="es-MX" dirty="0"/>
          </a:p>
        </p:txBody>
      </p:sp>
      <p:pic>
        <p:nvPicPr>
          <p:cNvPr id="11" name="Content Placeholder 10">
            <a:extLst>
              <a:ext uri="{FF2B5EF4-FFF2-40B4-BE49-F238E27FC236}">
                <a16:creationId xmlns:a16="http://schemas.microsoft.com/office/drawing/2014/main" id="{FBAE5C00-24DE-4F44-800D-E591B9F3186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50363" y="2034992"/>
            <a:ext cx="9552231" cy="3260493"/>
          </a:xfrm>
          <a:prstGeom prst="rect">
            <a:avLst/>
          </a:prstGeom>
        </p:spPr>
      </p:pic>
      <p:sp>
        <p:nvSpPr>
          <p:cNvPr id="12" name="TextBox 11">
            <a:extLst>
              <a:ext uri="{FF2B5EF4-FFF2-40B4-BE49-F238E27FC236}">
                <a16:creationId xmlns:a16="http://schemas.microsoft.com/office/drawing/2014/main" id="{F1C23AB2-D323-4DF7-942D-600297D6B3F8}"/>
              </a:ext>
            </a:extLst>
          </p:cNvPr>
          <p:cNvSpPr txBox="1"/>
          <p:nvPr/>
        </p:nvSpPr>
        <p:spPr>
          <a:xfrm>
            <a:off x="1750679" y="3957040"/>
            <a:ext cx="3216931" cy="923330"/>
          </a:xfrm>
          <a:prstGeom prst="rect">
            <a:avLst/>
          </a:prstGeom>
          <a:noFill/>
        </p:spPr>
        <p:txBody>
          <a:bodyPr wrap="square" rtlCol="0">
            <a:spAutoFit/>
          </a:bodyPr>
          <a:lstStyle/>
          <a:p>
            <a:r>
              <a:rPr lang="en-US" dirty="0">
                <a:solidFill>
                  <a:schemeClr val="tx1">
                    <a:lumMod val="75000"/>
                    <a:lumOff val="25000"/>
                  </a:schemeClr>
                </a:solidFill>
                <a:latin typeface="Verdana" panose="020B0604030504040204" pitchFamily="34" charset="0"/>
                <a:ea typeface="Verdana" panose="020B0604030504040204" pitchFamily="34" charset="0"/>
              </a:rPr>
              <a:t>Location of sales representatives on a population map</a:t>
            </a:r>
            <a:endParaRPr lang="es-MX" dirty="0">
              <a:solidFill>
                <a:schemeClr val="tx1">
                  <a:lumMod val="75000"/>
                  <a:lumOff val="25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17140525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D57795-6497-4B33-8DCF-8CDF349F79C7}"/>
              </a:ext>
            </a:extLst>
          </p:cNvPr>
          <p:cNvSpPr>
            <a:spLocks noGrp="1"/>
          </p:cNvSpPr>
          <p:nvPr>
            <p:ph type="title"/>
          </p:nvPr>
        </p:nvSpPr>
        <p:spPr/>
        <p:txBody>
          <a:bodyPr/>
          <a:lstStyle/>
          <a:p>
            <a:r>
              <a:rPr lang="en-US" dirty="0"/>
              <a:t>Results</a:t>
            </a:r>
            <a:endParaRPr lang="es-MX" dirty="0"/>
          </a:p>
        </p:txBody>
      </p:sp>
      <p:sp>
        <p:nvSpPr>
          <p:cNvPr id="13" name="TextBox 12">
            <a:extLst>
              <a:ext uri="{FF2B5EF4-FFF2-40B4-BE49-F238E27FC236}">
                <a16:creationId xmlns:a16="http://schemas.microsoft.com/office/drawing/2014/main" id="{BBC5EA1F-FFA2-48DF-AD65-5750A7B6F973}"/>
              </a:ext>
            </a:extLst>
          </p:cNvPr>
          <p:cNvSpPr txBox="1"/>
          <p:nvPr/>
        </p:nvSpPr>
        <p:spPr>
          <a:xfrm>
            <a:off x="1750679" y="4664387"/>
            <a:ext cx="3003259" cy="369332"/>
          </a:xfrm>
          <a:prstGeom prst="rect">
            <a:avLst/>
          </a:prstGeom>
          <a:noFill/>
        </p:spPr>
        <p:txBody>
          <a:bodyPr wrap="square" rtlCol="0">
            <a:spAutoFit/>
          </a:bodyPr>
          <a:lstStyle/>
          <a:p>
            <a:r>
              <a:rPr lang="en-US" dirty="0">
                <a:solidFill>
                  <a:schemeClr val="tx1">
                    <a:lumMod val="75000"/>
                    <a:lumOff val="25000"/>
                  </a:schemeClr>
                </a:solidFill>
                <a:latin typeface="Verdana" panose="020B0604030504040204" pitchFamily="34" charset="0"/>
                <a:ea typeface="Verdana" panose="020B0604030504040204" pitchFamily="34" charset="0"/>
              </a:rPr>
              <a:t>Map dentist by Km2</a:t>
            </a:r>
            <a:endParaRPr lang="es-MX" dirty="0">
              <a:solidFill>
                <a:schemeClr val="tx1">
                  <a:lumMod val="75000"/>
                  <a:lumOff val="25000"/>
                </a:schemeClr>
              </a:solidFill>
              <a:latin typeface="Verdana" panose="020B0604030504040204" pitchFamily="34" charset="0"/>
              <a:ea typeface="Verdana" panose="020B0604030504040204" pitchFamily="34" charset="0"/>
            </a:endParaRPr>
          </a:p>
        </p:txBody>
      </p:sp>
      <p:sp>
        <p:nvSpPr>
          <p:cNvPr id="14" name="TextBox 13">
            <a:extLst>
              <a:ext uri="{FF2B5EF4-FFF2-40B4-BE49-F238E27FC236}">
                <a16:creationId xmlns:a16="http://schemas.microsoft.com/office/drawing/2014/main" id="{0986B6EE-2A93-4CB9-821C-4F9930AECF30}"/>
              </a:ext>
            </a:extLst>
          </p:cNvPr>
          <p:cNvSpPr txBox="1"/>
          <p:nvPr/>
        </p:nvSpPr>
        <p:spPr>
          <a:xfrm>
            <a:off x="1903079" y="4816787"/>
            <a:ext cx="3003259" cy="369332"/>
          </a:xfrm>
          <a:prstGeom prst="rect">
            <a:avLst/>
          </a:prstGeom>
          <a:noFill/>
        </p:spPr>
        <p:txBody>
          <a:bodyPr wrap="square" rtlCol="0">
            <a:spAutoFit/>
          </a:bodyPr>
          <a:lstStyle/>
          <a:p>
            <a:r>
              <a:rPr lang="en-US" dirty="0">
                <a:solidFill>
                  <a:schemeClr val="tx1">
                    <a:lumMod val="75000"/>
                    <a:lumOff val="25000"/>
                  </a:schemeClr>
                </a:solidFill>
                <a:latin typeface="Verdana" panose="020B0604030504040204" pitchFamily="34" charset="0"/>
                <a:ea typeface="Verdana" panose="020B0604030504040204" pitchFamily="34" charset="0"/>
              </a:rPr>
              <a:t>State map by Km2</a:t>
            </a:r>
            <a:endParaRPr lang="es-MX" dirty="0">
              <a:solidFill>
                <a:schemeClr val="tx1">
                  <a:lumMod val="75000"/>
                  <a:lumOff val="25000"/>
                </a:schemeClr>
              </a:solidFill>
              <a:latin typeface="Verdana" panose="020B0604030504040204" pitchFamily="34" charset="0"/>
              <a:ea typeface="Verdana" panose="020B0604030504040204" pitchFamily="34" charset="0"/>
            </a:endParaRPr>
          </a:p>
        </p:txBody>
      </p:sp>
      <p:sp>
        <p:nvSpPr>
          <p:cNvPr id="5" name="TextBox 4">
            <a:extLst>
              <a:ext uri="{FF2B5EF4-FFF2-40B4-BE49-F238E27FC236}">
                <a16:creationId xmlns:a16="http://schemas.microsoft.com/office/drawing/2014/main" id="{7DD28837-FB55-4FDB-AA11-1BC9E0C24302}"/>
              </a:ext>
            </a:extLst>
          </p:cNvPr>
          <p:cNvSpPr txBox="1"/>
          <p:nvPr/>
        </p:nvSpPr>
        <p:spPr>
          <a:xfrm>
            <a:off x="2006790" y="4243730"/>
            <a:ext cx="2899548" cy="646331"/>
          </a:xfrm>
          <a:prstGeom prst="rect">
            <a:avLst/>
          </a:prstGeom>
          <a:noFill/>
        </p:spPr>
        <p:txBody>
          <a:bodyPr wrap="square" rtlCol="0">
            <a:spAutoFit/>
          </a:bodyPr>
          <a:lstStyle/>
          <a:p>
            <a:r>
              <a:rPr lang="en-US" dirty="0">
                <a:solidFill>
                  <a:schemeClr val="tx1">
                    <a:lumMod val="75000"/>
                    <a:lumOff val="25000"/>
                  </a:schemeClr>
                </a:solidFill>
                <a:latin typeface="Verdana" panose="020B0604030504040204" pitchFamily="34" charset="0"/>
                <a:ea typeface="Verdana" panose="020B0604030504040204" pitchFamily="34" charset="0"/>
              </a:rPr>
              <a:t>Location map of dental offices</a:t>
            </a:r>
            <a:endParaRPr lang="es-MX" dirty="0">
              <a:solidFill>
                <a:schemeClr val="tx1">
                  <a:lumMod val="75000"/>
                  <a:lumOff val="25000"/>
                </a:schemeClr>
              </a:solidFill>
              <a:latin typeface="Verdana" panose="020B0604030504040204" pitchFamily="34" charset="0"/>
              <a:ea typeface="Verdana" panose="020B0604030504040204" pitchFamily="34" charset="0"/>
            </a:endParaRPr>
          </a:p>
        </p:txBody>
      </p:sp>
      <p:sp>
        <p:nvSpPr>
          <p:cNvPr id="12" name="TextBox 11">
            <a:extLst>
              <a:ext uri="{FF2B5EF4-FFF2-40B4-BE49-F238E27FC236}">
                <a16:creationId xmlns:a16="http://schemas.microsoft.com/office/drawing/2014/main" id="{F1C23AB2-D323-4DF7-942D-600297D6B3F8}"/>
              </a:ext>
            </a:extLst>
          </p:cNvPr>
          <p:cNvSpPr txBox="1"/>
          <p:nvPr/>
        </p:nvSpPr>
        <p:spPr>
          <a:xfrm>
            <a:off x="1750679" y="3957040"/>
            <a:ext cx="3216931" cy="923330"/>
          </a:xfrm>
          <a:prstGeom prst="rect">
            <a:avLst/>
          </a:prstGeom>
          <a:noFill/>
        </p:spPr>
        <p:txBody>
          <a:bodyPr wrap="square" rtlCol="0">
            <a:spAutoFit/>
          </a:bodyPr>
          <a:lstStyle/>
          <a:p>
            <a:r>
              <a:rPr lang="en-US" dirty="0">
                <a:solidFill>
                  <a:schemeClr val="tx1">
                    <a:lumMod val="75000"/>
                    <a:lumOff val="25000"/>
                  </a:schemeClr>
                </a:solidFill>
                <a:latin typeface="Verdana" panose="020B0604030504040204" pitchFamily="34" charset="0"/>
                <a:ea typeface="Verdana" panose="020B0604030504040204" pitchFamily="34" charset="0"/>
              </a:rPr>
              <a:t>Location of sales representatives on a population map</a:t>
            </a:r>
            <a:endParaRPr lang="es-MX" dirty="0">
              <a:solidFill>
                <a:schemeClr val="tx1">
                  <a:lumMod val="75000"/>
                  <a:lumOff val="25000"/>
                </a:schemeClr>
              </a:solidFill>
              <a:latin typeface="Verdana" panose="020B0604030504040204" pitchFamily="34" charset="0"/>
              <a:ea typeface="Verdana" panose="020B0604030504040204" pitchFamily="34" charset="0"/>
            </a:endParaRPr>
          </a:p>
        </p:txBody>
      </p:sp>
      <p:pic>
        <p:nvPicPr>
          <p:cNvPr id="15" name="Content Placeholder 14">
            <a:extLst>
              <a:ext uri="{FF2B5EF4-FFF2-40B4-BE49-F238E27FC236}">
                <a16:creationId xmlns:a16="http://schemas.microsoft.com/office/drawing/2014/main" id="{845F62C0-CF81-4F0E-B93C-9174C31C058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75951" y="2108492"/>
            <a:ext cx="10301055" cy="3659308"/>
          </a:xfrm>
          <a:prstGeom prst="rect">
            <a:avLst/>
          </a:prstGeom>
        </p:spPr>
      </p:pic>
      <p:sp>
        <p:nvSpPr>
          <p:cNvPr id="16" name="TextBox 15">
            <a:extLst>
              <a:ext uri="{FF2B5EF4-FFF2-40B4-BE49-F238E27FC236}">
                <a16:creationId xmlns:a16="http://schemas.microsoft.com/office/drawing/2014/main" id="{6BC4A3E4-5994-4880-9A45-4A3B1E260C23}"/>
              </a:ext>
            </a:extLst>
          </p:cNvPr>
          <p:cNvSpPr txBox="1"/>
          <p:nvPr/>
        </p:nvSpPr>
        <p:spPr>
          <a:xfrm>
            <a:off x="1433296" y="4109440"/>
            <a:ext cx="3216931" cy="923330"/>
          </a:xfrm>
          <a:prstGeom prst="rect">
            <a:avLst/>
          </a:prstGeom>
          <a:noFill/>
        </p:spPr>
        <p:txBody>
          <a:bodyPr wrap="square" rtlCol="0">
            <a:spAutoFit/>
          </a:bodyPr>
          <a:lstStyle/>
          <a:p>
            <a:r>
              <a:rPr lang="en-US" dirty="0">
                <a:solidFill>
                  <a:schemeClr val="tx1">
                    <a:lumMod val="75000"/>
                    <a:lumOff val="25000"/>
                  </a:schemeClr>
                </a:solidFill>
                <a:latin typeface="Verdana" panose="020B0604030504040204" pitchFamily="34" charset="0"/>
                <a:ea typeface="Verdana" panose="020B0604030504040204" pitchFamily="34" charset="0"/>
              </a:rPr>
              <a:t>Location of sales representatives on a population by dentists</a:t>
            </a:r>
            <a:endParaRPr lang="es-MX" dirty="0">
              <a:solidFill>
                <a:schemeClr val="tx1">
                  <a:lumMod val="75000"/>
                  <a:lumOff val="25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7773862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D57795-6497-4B33-8DCF-8CDF349F79C7}"/>
              </a:ext>
            </a:extLst>
          </p:cNvPr>
          <p:cNvSpPr>
            <a:spLocks noGrp="1"/>
          </p:cNvSpPr>
          <p:nvPr>
            <p:ph type="title"/>
          </p:nvPr>
        </p:nvSpPr>
        <p:spPr/>
        <p:txBody>
          <a:bodyPr/>
          <a:lstStyle/>
          <a:p>
            <a:r>
              <a:rPr lang="en-US" dirty="0"/>
              <a:t>Results</a:t>
            </a:r>
            <a:endParaRPr lang="es-MX" dirty="0"/>
          </a:p>
        </p:txBody>
      </p:sp>
      <p:sp>
        <p:nvSpPr>
          <p:cNvPr id="13" name="TextBox 12">
            <a:extLst>
              <a:ext uri="{FF2B5EF4-FFF2-40B4-BE49-F238E27FC236}">
                <a16:creationId xmlns:a16="http://schemas.microsoft.com/office/drawing/2014/main" id="{BBC5EA1F-FFA2-48DF-AD65-5750A7B6F973}"/>
              </a:ext>
            </a:extLst>
          </p:cNvPr>
          <p:cNvSpPr txBox="1"/>
          <p:nvPr/>
        </p:nvSpPr>
        <p:spPr>
          <a:xfrm>
            <a:off x="1750679" y="4664387"/>
            <a:ext cx="3003259" cy="369332"/>
          </a:xfrm>
          <a:prstGeom prst="rect">
            <a:avLst/>
          </a:prstGeom>
          <a:noFill/>
        </p:spPr>
        <p:txBody>
          <a:bodyPr wrap="square" rtlCol="0">
            <a:spAutoFit/>
          </a:bodyPr>
          <a:lstStyle/>
          <a:p>
            <a:r>
              <a:rPr lang="en-US" dirty="0">
                <a:solidFill>
                  <a:schemeClr val="tx1">
                    <a:lumMod val="75000"/>
                    <a:lumOff val="25000"/>
                  </a:schemeClr>
                </a:solidFill>
                <a:latin typeface="Verdana" panose="020B0604030504040204" pitchFamily="34" charset="0"/>
                <a:ea typeface="Verdana" panose="020B0604030504040204" pitchFamily="34" charset="0"/>
              </a:rPr>
              <a:t>Map dentist by Km2</a:t>
            </a:r>
            <a:endParaRPr lang="es-MX" dirty="0">
              <a:solidFill>
                <a:schemeClr val="tx1">
                  <a:lumMod val="75000"/>
                  <a:lumOff val="25000"/>
                </a:schemeClr>
              </a:solidFill>
              <a:latin typeface="Verdana" panose="020B0604030504040204" pitchFamily="34" charset="0"/>
              <a:ea typeface="Verdana" panose="020B0604030504040204" pitchFamily="34" charset="0"/>
            </a:endParaRPr>
          </a:p>
        </p:txBody>
      </p:sp>
      <p:sp>
        <p:nvSpPr>
          <p:cNvPr id="14" name="TextBox 13">
            <a:extLst>
              <a:ext uri="{FF2B5EF4-FFF2-40B4-BE49-F238E27FC236}">
                <a16:creationId xmlns:a16="http://schemas.microsoft.com/office/drawing/2014/main" id="{0986B6EE-2A93-4CB9-821C-4F9930AECF30}"/>
              </a:ext>
            </a:extLst>
          </p:cNvPr>
          <p:cNvSpPr txBox="1"/>
          <p:nvPr/>
        </p:nvSpPr>
        <p:spPr>
          <a:xfrm>
            <a:off x="1903079" y="4816787"/>
            <a:ext cx="3003259" cy="369332"/>
          </a:xfrm>
          <a:prstGeom prst="rect">
            <a:avLst/>
          </a:prstGeom>
          <a:noFill/>
        </p:spPr>
        <p:txBody>
          <a:bodyPr wrap="square" rtlCol="0">
            <a:spAutoFit/>
          </a:bodyPr>
          <a:lstStyle/>
          <a:p>
            <a:r>
              <a:rPr lang="en-US" dirty="0">
                <a:solidFill>
                  <a:schemeClr val="tx1">
                    <a:lumMod val="75000"/>
                    <a:lumOff val="25000"/>
                  </a:schemeClr>
                </a:solidFill>
                <a:latin typeface="Verdana" panose="020B0604030504040204" pitchFamily="34" charset="0"/>
                <a:ea typeface="Verdana" panose="020B0604030504040204" pitchFamily="34" charset="0"/>
              </a:rPr>
              <a:t>State map by Km2</a:t>
            </a:r>
            <a:endParaRPr lang="es-MX" dirty="0">
              <a:solidFill>
                <a:schemeClr val="tx1">
                  <a:lumMod val="75000"/>
                  <a:lumOff val="25000"/>
                </a:schemeClr>
              </a:solidFill>
              <a:latin typeface="Verdana" panose="020B0604030504040204" pitchFamily="34" charset="0"/>
              <a:ea typeface="Verdana" panose="020B0604030504040204" pitchFamily="34" charset="0"/>
            </a:endParaRPr>
          </a:p>
        </p:txBody>
      </p:sp>
      <p:sp>
        <p:nvSpPr>
          <p:cNvPr id="5" name="TextBox 4">
            <a:extLst>
              <a:ext uri="{FF2B5EF4-FFF2-40B4-BE49-F238E27FC236}">
                <a16:creationId xmlns:a16="http://schemas.microsoft.com/office/drawing/2014/main" id="{7DD28837-FB55-4FDB-AA11-1BC9E0C24302}"/>
              </a:ext>
            </a:extLst>
          </p:cNvPr>
          <p:cNvSpPr txBox="1"/>
          <p:nvPr/>
        </p:nvSpPr>
        <p:spPr>
          <a:xfrm>
            <a:off x="2006790" y="4243730"/>
            <a:ext cx="2899548" cy="646331"/>
          </a:xfrm>
          <a:prstGeom prst="rect">
            <a:avLst/>
          </a:prstGeom>
          <a:noFill/>
        </p:spPr>
        <p:txBody>
          <a:bodyPr wrap="square" rtlCol="0">
            <a:spAutoFit/>
          </a:bodyPr>
          <a:lstStyle/>
          <a:p>
            <a:r>
              <a:rPr lang="en-US" dirty="0">
                <a:solidFill>
                  <a:schemeClr val="tx1">
                    <a:lumMod val="75000"/>
                    <a:lumOff val="25000"/>
                  </a:schemeClr>
                </a:solidFill>
                <a:latin typeface="Verdana" panose="020B0604030504040204" pitchFamily="34" charset="0"/>
                <a:ea typeface="Verdana" panose="020B0604030504040204" pitchFamily="34" charset="0"/>
              </a:rPr>
              <a:t>Location map of dental offices</a:t>
            </a:r>
            <a:endParaRPr lang="es-MX" dirty="0">
              <a:solidFill>
                <a:schemeClr val="tx1">
                  <a:lumMod val="75000"/>
                  <a:lumOff val="25000"/>
                </a:schemeClr>
              </a:solidFill>
              <a:latin typeface="Verdana" panose="020B0604030504040204" pitchFamily="34" charset="0"/>
              <a:ea typeface="Verdana" panose="020B0604030504040204" pitchFamily="34" charset="0"/>
            </a:endParaRPr>
          </a:p>
        </p:txBody>
      </p:sp>
      <p:sp>
        <p:nvSpPr>
          <p:cNvPr id="12" name="TextBox 11">
            <a:extLst>
              <a:ext uri="{FF2B5EF4-FFF2-40B4-BE49-F238E27FC236}">
                <a16:creationId xmlns:a16="http://schemas.microsoft.com/office/drawing/2014/main" id="{F1C23AB2-D323-4DF7-942D-600297D6B3F8}"/>
              </a:ext>
            </a:extLst>
          </p:cNvPr>
          <p:cNvSpPr txBox="1"/>
          <p:nvPr/>
        </p:nvSpPr>
        <p:spPr>
          <a:xfrm>
            <a:off x="1750679" y="3957040"/>
            <a:ext cx="3216931" cy="923330"/>
          </a:xfrm>
          <a:prstGeom prst="rect">
            <a:avLst/>
          </a:prstGeom>
          <a:noFill/>
        </p:spPr>
        <p:txBody>
          <a:bodyPr wrap="square" rtlCol="0">
            <a:spAutoFit/>
          </a:bodyPr>
          <a:lstStyle/>
          <a:p>
            <a:r>
              <a:rPr lang="en-US" dirty="0">
                <a:solidFill>
                  <a:schemeClr val="tx1">
                    <a:lumMod val="75000"/>
                    <a:lumOff val="25000"/>
                  </a:schemeClr>
                </a:solidFill>
                <a:latin typeface="Verdana" panose="020B0604030504040204" pitchFamily="34" charset="0"/>
                <a:ea typeface="Verdana" panose="020B0604030504040204" pitchFamily="34" charset="0"/>
              </a:rPr>
              <a:t>Location of sales representatives on a population map</a:t>
            </a:r>
            <a:endParaRPr lang="es-MX" dirty="0">
              <a:solidFill>
                <a:schemeClr val="tx1">
                  <a:lumMod val="75000"/>
                  <a:lumOff val="25000"/>
                </a:schemeClr>
              </a:solidFill>
              <a:latin typeface="Verdana" panose="020B0604030504040204" pitchFamily="34" charset="0"/>
              <a:ea typeface="Verdana" panose="020B0604030504040204" pitchFamily="34" charset="0"/>
            </a:endParaRPr>
          </a:p>
        </p:txBody>
      </p:sp>
      <p:sp>
        <p:nvSpPr>
          <p:cNvPr id="16" name="TextBox 15">
            <a:extLst>
              <a:ext uri="{FF2B5EF4-FFF2-40B4-BE49-F238E27FC236}">
                <a16:creationId xmlns:a16="http://schemas.microsoft.com/office/drawing/2014/main" id="{6BC4A3E4-5994-4880-9A45-4A3B1E260C23}"/>
              </a:ext>
            </a:extLst>
          </p:cNvPr>
          <p:cNvSpPr txBox="1"/>
          <p:nvPr/>
        </p:nvSpPr>
        <p:spPr>
          <a:xfrm>
            <a:off x="1433296" y="4109440"/>
            <a:ext cx="3216931" cy="923330"/>
          </a:xfrm>
          <a:prstGeom prst="rect">
            <a:avLst/>
          </a:prstGeom>
          <a:noFill/>
        </p:spPr>
        <p:txBody>
          <a:bodyPr wrap="square" rtlCol="0">
            <a:spAutoFit/>
          </a:bodyPr>
          <a:lstStyle/>
          <a:p>
            <a:r>
              <a:rPr lang="en-US" dirty="0">
                <a:solidFill>
                  <a:schemeClr val="tx1">
                    <a:lumMod val="75000"/>
                    <a:lumOff val="25000"/>
                  </a:schemeClr>
                </a:solidFill>
                <a:latin typeface="Verdana" panose="020B0604030504040204" pitchFamily="34" charset="0"/>
                <a:ea typeface="Verdana" panose="020B0604030504040204" pitchFamily="34" charset="0"/>
              </a:rPr>
              <a:t>Location of sales representatives on a population by dentists</a:t>
            </a:r>
            <a:endParaRPr lang="es-MX" dirty="0">
              <a:solidFill>
                <a:schemeClr val="tx1">
                  <a:lumMod val="75000"/>
                  <a:lumOff val="25000"/>
                </a:schemeClr>
              </a:solidFill>
              <a:latin typeface="Verdana" panose="020B0604030504040204" pitchFamily="34" charset="0"/>
              <a:ea typeface="Verdana" panose="020B0604030504040204" pitchFamily="34" charset="0"/>
            </a:endParaRPr>
          </a:p>
        </p:txBody>
      </p:sp>
      <p:pic>
        <p:nvPicPr>
          <p:cNvPr id="17" name="Content Placeholder 16">
            <a:extLst>
              <a:ext uri="{FF2B5EF4-FFF2-40B4-BE49-F238E27FC236}">
                <a16:creationId xmlns:a16="http://schemas.microsoft.com/office/drawing/2014/main" id="{FF7D869B-EEBF-4A20-B967-E5B22315BA0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39863" y="2155031"/>
            <a:ext cx="9372600" cy="3667125"/>
          </a:xfrm>
          <a:prstGeom prst="rect">
            <a:avLst/>
          </a:prstGeom>
        </p:spPr>
      </p:pic>
      <p:sp>
        <p:nvSpPr>
          <p:cNvPr id="18" name="TextBox 17">
            <a:extLst>
              <a:ext uri="{FF2B5EF4-FFF2-40B4-BE49-F238E27FC236}">
                <a16:creationId xmlns:a16="http://schemas.microsoft.com/office/drawing/2014/main" id="{02F995B6-CA91-4CA6-91BF-2D18DE3CBE21}"/>
              </a:ext>
            </a:extLst>
          </p:cNvPr>
          <p:cNvSpPr txBox="1"/>
          <p:nvPr/>
        </p:nvSpPr>
        <p:spPr>
          <a:xfrm>
            <a:off x="1744112" y="4261840"/>
            <a:ext cx="3216931" cy="923330"/>
          </a:xfrm>
          <a:prstGeom prst="rect">
            <a:avLst/>
          </a:prstGeom>
          <a:noFill/>
        </p:spPr>
        <p:txBody>
          <a:bodyPr wrap="square" rtlCol="0">
            <a:spAutoFit/>
          </a:bodyPr>
          <a:lstStyle/>
          <a:p>
            <a:r>
              <a:rPr lang="en-US" dirty="0">
                <a:solidFill>
                  <a:schemeClr val="tx1">
                    <a:lumMod val="75000"/>
                    <a:lumOff val="25000"/>
                  </a:schemeClr>
                </a:solidFill>
                <a:latin typeface="Verdana" panose="020B0604030504040204" pitchFamily="34" charset="0"/>
                <a:ea typeface="Verdana" panose="020B0604030504040204" pitchFamily="34" charset="0"/>
              </a:rPr>
              <a:t>Location of sales representatives on dentist map per Km2</a:t>
            </a:r>
            <a:endParaRPr lang="es-MX" dirty="0">
              <a:solidFill>
                <a:schemeClr val="tx1">
                  <a:lumMod val="75000"/>
                  <a:lumOff val="25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27878598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C86D3-8FD1-4F47-A319-7D0542E48B2F}"/>
              </a:ext>
            </a:extLst>
          </p:cNvPr>
          <p:cNvSpPr>
            <a:spLocks noGrp="1"/>
          </p:cNvSpPr>
          <p:nvPr>
            <p:ph type="title"/>
          </p:nvPr>
        </p:nvSpPr>
        <p:spPr>
          <a:xfrm>
            <a:off x="1097280" y="286603"/>
            <a:ext cx="10058400" cy="1450757"/>
          </a:xfrm>
        </p:spPr>
        <p:txBody>
          <a:bodyPr vert="horz" lIns="91440" tIns="45720" rIns="91440" bIns="45720" rtlCol="0">
            <a:normAutofit/>
          </a:bodyPr>
          <a:lstStyle/>
          <a:p>
            <a:r>
              <a:rPr lang="en-US" dirty="0"/>
              <a:t>Team 5</a:t>
            </a:r>
          </a:p>
        </p:txBody>
      </p:sp>
      <p:sp>
        <p:nvSpPr>
          <p:cNvPr id="5" name="Content Placeholder 4">
            <a:extLst>
              <a:ext uri="{FF2B5EF4-FFF2-40B4-BE49-F238E27FC236}">
                <a16:creationId xmlns:a16="http://schemas.microsoft.com/office/drawing/2014/main" id="{8A1C1C86-68A6-481D-9433-B9EEDCFA71DC}"/>
              </a:ext>
            </a:extLst>
          </p:cNvPr>
          <p:cNvSpPr>
            <a:spLocks noGrp="1"/>
          </p:cNvSpPr>
          <p:nvPr>
            <p:ph idx="1"/>
          </p:nvPr>
        </p:nvSpPr>
        <p:spPr/>
        <p:txBody>
          <a:bodyPr anchor="t">
            <a:normAutofit/>
          </a:bodyPr>
          <a:lstStyle/>
          <a:p>
            <a:pPr>
              <a:buFont typeface="Wingdings" panose="05000000000000000000" pitchFamily="2" charset="2"/>
              <a:buChar char="§"/>
            </a:pPr>
            <a:r>
              <a:rPr lang="en-US" sz="2000" dirty="0">
                <a:latin typeface="Verdana" panose="020B0604030504040204" pitchFamily="34" charset="0"/>
                <a:ea typeface="Verdana" panose="020B0604030504040204" pitchFamily="34" charset="0"/>
              </a:rPr>
              <a:t> Joyce </a:t>
            </a:r>
            <a:r>
              <a:rPr lang="en-US" sz="2000" dirty="0" err="1">
                <a:latin typeface="Verdana" panose="020B0604030504040204" pitchFamily="34" charset="0"/>
                <a:ea typeface="Verdana" panose="020B0604030504040204" pitchFamily="34" charset="0"/>
              </a:rPr>
              <a:t>Casiano</a:t>
            </a:r>
            <a:endParaRPr lang="en-US" sz="2000" dirty="0">
              <a:latin typeface="Verdana" panose="020B0604030504040204" pitchFamily="34" charset="0"/>
              <a:ea typeface="Verdana" panose="020B0604030504040204" pitchFamily="34" charset="0"/>
            </a:endParaRPr>
          </a:p>
          <a:p>
            <a:pPr>
              <a:buFont typeface="Wingdings" panose="05000000000000000000" pitchFamily="2" charset="2"/>
              <a:buChar char="§"/>
            </a:pPr>
            <a:r>
              <a:rPr lang="en-US" sz="2000" dirty="0">
                <a:latin typeface="Verdana" panose="020B0604030504040204" pitchFamily="34" charset="0"/>
                <a:ea typeface="Verdana" panose="020B0604030504040204" pitchFamily="34" charset="0"/>
              </a:rPr>
              <a:t> Elena Sánchez</a:t>
            </a:r>
          </a:p>
          <a:p>
            <a:pPr>
              <a:buFont typeface="Wingdings" panose="05000000000000000000" pitchFamily="2" charset="2"/>
              <a:buChar char="§"/>
            </a:pPr>
            <a:r>
              <a:rPr lang="es-MX" sz="2000" dirty="0">
                <a:latin typeface="Verdana" panose="020B0604030504040204" pitchFamily="34" charset="0"/>
                <a:ea typeface="Verdana" panose="020B0604030504040204" pitchFamily="34" charset="0"/>
              </a:rPr>
              <a:t> Ignacio Morales</a:t>
            </a:r>
          </a:p>
          <a:p>
            <a:pPr>
              <a:buFont typeface="Wingdings" panose="05000000000000000000" pitchFamily="2" charset="2"/>
              <a:buChar char="§"/>
            </a:pPr>
            <a:r>
              <a:rPr lang="es-MX" sz="2000" dirty="0">
                <a:latin typeface="Verdana" panose="020B0604030504040204" pitchFamily="34" charset="0"/>
                <a:ea typeface="Verdana" panose="020B0604030504040204" pitchFamily="34" charset="0"/>
              </a:rPr>
              <a:t> Oscar Morales</a:t>
            </a:r>
          </a:p>
          <a:p>
            <a:pPr>
              <a:buFont typeface="Wingdings" panose="05000000000000000000" pitchFamily="2" charset="2"/>
              <a:buChar char="§"/>
            </a:pPr>
            <a:r>
              <a:rPr lang="es-MX" sz="2000" dirty="0">
                <a:latin typeface="Verdana" panose="020B0604030504040204" pitchFamily="34" charset="0"/>
                <a:ea typeface="Verdana" panose="020B0604030504040204" pitchFamily="34" charset="0"/>
              </a:rPr>
              <a:t> Eduardo Chacón</a:t>
            </a:r>
          </a:p>
          <a:p>
            <a:pPr>
              <a:buFont typeface="Wingdings" panose="05000000000000000000" pitchFamily="2" charset="2"/>
              <a:buChar char="§"/>
            </a:pPr>
            <a:r>
              <a:rPr lang="es-MX" sz="2000" dirty="0">
                <a:latin typeface="Verdana" panose="020B0604030504040204" pitchFamily="34" charset="0"/>
                <a:ea typeface="Verdana" panose="020B0604030504040204" pitchFamily="34" charset="0"/>
              </a:rPr>
              <a:t> Carlos Valverde</a:t>
            </a:r>
          </a:p>
        </p:txBody>
      </p:sp>
    </p:spTree>
    <p:extLst>
      <p:ext uri="{BB962C8B-B14F-4D97-AF65-F5344CB8AC3E}">
        <p14:creationId xmlns:p14="http://schemas.microsoft.com/office/powerpoint/2010/main" val="29335143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D57795-6497-4B33-8DCF-8CDF349F79C7}"/>
              </a:ext>
            </a:extLst>
          </p:cNvPr>
          <p:cNvSpPr>
            <a:spLocks noGrp="1"/>
          </p:cNvSpPr>
          <p:nvPr>
            <p:ph type="title"/>
          </p:nvPr>
        </p:nvSpPr>
        <p:spPr/>
        <p:txBody>
          <a:bodyPr/>
          <a:lstStyle/>
          <a:p>
            <a:r>
              <a:rPr lang="en-US" dirty="0"/>
              <a:t>Results</a:t>
            </a:r>
            <a:endParaRPr lang="es-MX" dirty="0"/>
          </a:p>
        </p:txBody>
      </p:sp>
      <p:sp>
        <p:nvSpPr>
          <p:cNvPr id="13" name="TextBox 12">
            <a:extLst>
              <a:ext uri="{FF2B5EF4-FFF2-40B4-BE49-F238E27FC236}">
                <a16:creationId xmlns:a16="http://schemas.microsoft.com/office/drawing/2014/main" id="{BBC5EA1F-FFA2-48DF-AD65-5750A7B6F973}"/>
              </a:ext>
            </a:extLst>
          </p:cNvPr>
          <p:cNvSpPr txBox="1"/>
          <p:nvPr/>
        </p:nvSpPr>
        <p:spPr>
          <a:xfrm>
            <a:off x="1750679" y="4664387"/>
            <a:ext cx="3003259" cy="369332"/>
          </a:xfrm>
          <a:prstGeom prst="rect">
            <a:avLst/>
          </a:prstGeom>
          <a:noFill/>
        </p:spPr>
        <p:txBody>
          <a:bodyPr wrap="square" rtlCol="0">
            <a:spAutoFit/>
          </a:bodyPr>
          <a:lstStyle/>
          <a:p>
            <a:r>
              <a:rPr lang="en-US" dirty="0">
                <a:solidFill>
                  <a:schemeClr val="tx1">
                    <a:lumMod val="75000"/>
                    <a:lumOff val="25000"/>
                  </a:schemeClr>
                </a:solidFill>
                <a:latin typeface="Verdana" panose="020B0604030504040204" pitchFamily="34" charset="0"/>
                <a:ea typeface="Verdana" panose="020B0604030504040204" pitchFamily="34" charset="0"/>
              </a:rPr>
              <a:t>Map dentist by Km2</a:t>
            </a:r>
            <a:endParaRPr lang="es-MX" dirty="0">
              <a:solidFill>
                <a:schemeClr val="tx1">
                  <a:lumMod val="75000"/>
                  <a:lumOff val="25000"/>
                </a:schemeClr>
              </a:solidFill>
              <a:latin typeface="Verdana" panose="020B0604030504040204" pitchFamily="34" charset="0"/>
              <a:ea typeface="Verdana" panose="020B0604030504040204" pitchFamily="34" charset="0"/>
            </a:endParaRPr>
          </a:p>
        </p:txBody>
      </p:sp>
      <p:sp>
        <p:nvSpPr>
          <p:cNvPr id="14" name="TextBox 13">
            <a:extLst>
              <a:ext uri="{FF2B5EF4-FFF2-40B4-BE49-F238E27FC236}">
                <a16:creationId xmlns:a16="http://schemas.microsoft.com/office/drawing/2014/main" id="{0986B6EE-2A93-4CB9-821C-4F9930AECF30}"/>
              </a:ext>
            </a:extLst>
          </p:cNvPr>
          <p:cNvSpPr txBox="1"/>
          <p:nvPr/>
        </p:nvSpPr>
        <p:spPr>
          <a:xfrm>
            <a:off x="1903079" y="4816787"/>
            <a:ext cx="3003259" cy="369332"/>
          </a:xfrm>
          <a:prstGeom prst="rect">
            <a:avLst/>
          </a:prstGeom>
          <a:noFill/>
        </p:spPr>
        <p:txBody>
          <a:bodyPr wrap="square" rtlCol="0">
            <a:spAutoFit/>
          </a:bodyPr>
          <a:lstStyle/>
          <a:p>
            <a:r>
              <a:rPr lang="en-US" dirty="0">
                <a:solidFill>
                  <a:schemeClr val="tx1">
                    <a:lumMod val="75000"/>
                    <a:lumOff val="25000"/>
                  </a:schemeClr>
                </a:solidFill>
                <a:latin typeface="Verdana" panose="020B0604030504040204" pitchFamily="34" charset="0"/>
                <a:ea typeface="Verdana" panose="020B0604030504040204" pitchFamily="34" charset="0"/>
              </a:rPr>
              <a:t>State map by Km2</a:t>
            </a:r>
            <a:endParaRPr lang="es-MX" dirty="0">
              <a:solidFill>
                <a:schemeClr val="tx1">
                  <a:lumMod val="75000"/>
                  <a:lumOff val="25000"/>
                </a:schemeClr>
              </a:solidFill>
              <a:latin typeface="Verdana" panose="020B0604030504040204" pitchFamily="34" charset="0"/>
              <a:ea typeface="Verdana" panose="020B0604030504040204" pitchFamily="34" charset="0"/>
            </a:endParaRPr>
          </a:p>
        </p:txBody>
      </p:sp>
      <p:sp>
        <p:nvSpPr>
          <p:cNvPr id="5" name="TextBox 4">
            <a:extLst>
              <a:ext uri="{FF2B5EF4-FFF2-40B4-BE49-F238E27FC236}">
                <a16:creationId xmlns:a16="http://schemas.microsoft.com/office/drawing/2014/main" id="{7DD28837-FB55-4FDB-AA11-1BC9E0C24302}"/>
              </a:ext>
            </a:extLst>
          </p:cNvPr>
          <p:cNvSpPr txBox="1"/>
          <p:nvPr/>
        </p:nvSpPr>
        <p:spPr>
          <a:xfrm>
            <a:off x="2006790" y="4243730"/>
            <a:ext cx="2899548" cy="646331"/>
          </a:xfrm>
          <a:prstGeom prst="rect">
            <a:avLst/>
          </a:prstGeom>
          <a:noFill/>
        </p:spPr>
        <p:txBody>
          <a:bodyPr wrap="square" rtlCol="0">
            <a:spAutoFit/>
          </a:bodyPr>
          <a:lstStyle/>
          <a:p>
            <a:r>
              <a:rPr lang="en-US" dirty="0">
                <a:solidFill>
                  <a:schemeClr val="tx1">
                    <a:lumMod val="75000"/>
                    <a:lumOff val="25000"/>
                  </a:schemeClr>
                </a:solidFill>
                <a:latin typeface="Verdana" panose="020B0604030504040204" pitchFamily="34" charset="0"/>
                <a:ea typeface="Verdana" panose="020B0604030504040204" pitchFamily="34" charset="0"/>
              </a:rPr>
              <a:t>Location map of dental offices</a:t>
            </a:r>
            <a:endParaRPr lang="es-MX" dirty="0">
              <a:solidFill>
                <a:schemeClr val="tx1">
                  <a:lumMod val="75000"/>
                  <a:lumOff val="25000"/>
                </a:schemeClr>
              </a:solidFill>
              <a:latin typeface="Verdana" panose="020B0604030504040204" pitchFamily="34" charset="0"/>
              <a:ea typeface="Verdana" panose="020B0604030504040204" pitchFamily="34" charset="0"/>
            </a:endParaRPr>
          </a:p>
        </p:txBody>
      </p:sp>
      <p:sp>
        <p:nvSpPr>
          <p:cNvPr id="12" name="TextBox 11">
            <a:extLst>
              <a:ext uri="{FF2B5EF4-FFF2-40B4-BE49-F238E27FC236}">
                <a16:creationId xmlns:a16="http://schemas.microsoft.com/office/drawing/2014/main" id="{F1C23AB2-D323-4DF7-942D-600297D6B3F8}"/>
              </a:ext>
            </a:extLst>
          </p:cNvPr>
          <p:cNvSpPr txBox="1"/>
          <p:nvPr/>
        </p:nvSpPr>
        <p:spPr>
          <a:xfrm>
            <a:off x="1750679" y="3957040"/>
            <a:ext cx="3216931" cy="923330"/>
          </a:xfrm>
          <a:prstGeom prst="rect">
            <a:avLst/>
          </a:prstGeom>
          <a:noFill/>
        </p:spPr>
        <p:txBody>
          <a:bodyPr wrap="square" rtlCol="0">
            <a:spAutoFit/>
          </a:bodyPr>
          <a:lstStyle/>
          <a:p>
            <a:r>
              <a:rPr lang="en-US" dirty="0">
                <a:solidFill>
                  <a:schemeClr val="tx1">
                    <a:lumMod val="75000"/>
                    <a:lumOff val="25000"/>
                  </a:schemeClr>
                </a:solidFill>
                <a:latin typeface="Verdana" panose="020B0604030504040204" pitchFamily="34" charset="0"/>
                <a:ea typeface="Verdana" panose="020B0604030504040204" pitchFamily="34" charset="0"/>
              </a:rPr>
              <a:t>Location of sales representatives on a population map</a:t>
            </a:r>
            <a:endParaRPr lang="es-MX" dirty="0">
              <a:solidFill>
                <a:schemeClr val="tx1">
                  <a:lumMod val="75000"/>
                  <a:lumOff val="25000"/>
                </a:schemeClr>
              </a:solidFill>
              <a:latin typeface="Verdana" panose="020B0604030504040204" pitchFamily="34" charset="0"/>
              <a:ea typeface="Verdana" panose="020B0604030504040204" pitchFamily="34" charset="0"/>
            </a:endParaRPr>
          </a:p>
        </p:txBody>
      </p:sp>
      <p:sp>
        <p:nvSpPr>
          <p:cNvPr id="16" name="TextBox 15">
            <a:extLst>
              <a:ext uri="{FF2B5EF4-FFF2-40B4-BE49-F238E27FC236}">
                <a16:creationId xmlns:a16="http://schemas.microsoft.com/office/drawing/2014/main" id="{6BC4A3E4-5994-4880-9A45-4A3B1E260C23}"/>
              </a:ext>
            </a:extLst>
          </p:cNvPr>
          <p:cNvSpPr txBox="1"/>
          <p:nvPr/>
        </p:nvSpPr>
        <p:spPr>
          <a:xfrm>
            <a:off x="1433296" y="4109440"/>
            <a:ext cx="3216931" cy="923330"/>
          </a:xfrm>
          <a:prstGeom prst="rect">
            <a:avLst/>
          </a:prstGeom>
          <a:noFill/>
        </p:spPr>
        <p:txBody>
          <a:bodyPr wrap="square" rtlCol="0">
            <a:spAutoFit/>
          </a:bodyPr>
          <a:lstStyle/>
          <a:p>
            <a:r>
              <a:rPr lang="en-US" dirty="0">
                <a:solidFill>
                  <a:schemeClr val="tx1">
                    <a:lumMod val="75000"/>
                    <a:lumOff val="25000"/>
                  </a:schemeClr>
                </a:solidFill>
                <a:latin typeface="Verdana" panose="020B0604030504040204" pitchFamily="34" charset="0"/>
                <a:ea typeface="Verdana" panose="020B0604030504040204" pitchFamily="34" charset="0"/>
              </a:rPr>
              <a:t>Location of sales representatives on a population by dentists</a:t>
            </a:r>
            <a:endParaRPr lang="es-MX" dirty="0">
              <a:solidFill>
                <a:schemeClr val="tx1">
                  <a:lumMod val="75000"/>
                  <a:lumOff val="25000"/>
                </a:schemeClr>
              </a:solidFill>
              <a:latin typeface="Verdana" panose="020B0604030504040204" pitchFamily="34" charset="0"/>
              <a:ea typeface="Verdana" panose="020B0604030504040204" pitchFamily="34" charset="0"/>
            </a:endParaRPr>
          </a:p>
        </p:txBody>
      </p:sp>
      <p:sp>
        <p:nvSpPr>
          <p:cNvPr id="18" name="TextBox 17">
            <a:extLst>
              <a:ext uri="{FF2B5EF4-FFF2-40B4-BE49-F238E27FC236}">
                <a16:creationId xmlns:a16="http://schemas.microsoft.com/office/drawing/2014/main" id="{02F995B6-CA91-4CA6-91BF-2D18DE3CBE21}"/>
              </a:ext>
            </a:extLst>
          </p:cNvPr>
          <p:cNvSpPr txBox="1"/>
          <p:nvPr/>
        </p:nvSpPr>
        <p:spPr>
          <a:xfrm>
            <a:off x="1744112" y="4261840"/>
            <a:ext cx="3216931" cy="923330"/>
          </a:xfrm>
          <a:prstGeom prst="rect">
            <a:avLst/>
          </a:prstGeom>
          <a:noFill/>
        </p:spPr>
        <p:txBody>
          <a:bodyPr wrap="square" rtlCol="0">
            <a:spAutoFit/>
          </a:bodyPr>
          <a:lstStyle/>
          <a:p>
            <a:r>
              <a:rPr lang="en-US" dirty="0">
                <a:solidFill>
                  <a:schemeClr val="tx1">
                    <a:lumMod val="75000"/>
                    <a:lumOff val="25000"/>
                  </a:schemeClr>
                </a:solidFill>
                <a:latin typeface="Verdana" panose="020B0604030504040204" pitchFamily="34" charset="0"/>
                <a:ea typeface="Verdana" panose="020B0604030504040204" pitchFamily="34" charset="0"/>
              </a:rPr>
              <a:t>Location of sales representatives on dentist map per Km2</a:t>
            </a:r>
            <a:endParaRPr lang="es-MX" dirty="0">
              <a:solidFill>
                <a:schemeClr val="tx1">
                  <a:lumMod val="75000"/>
                  <a:lumOff val="25000"/>
                </a:schemeClr>
              </a:solidFill>
              <a:latin typeface="Verdana" panose="020B0604030504040204" pitchFamily="34" charset="0"/>
              <a:ea typeface="Verdana" panose="020B0604030504040204" pitchFamily="34" charset="0"/>
            </a:endParaRPr>
          </a:p>
        </p:txBody>
      </p:sp>
      <p:pic>
        <p:nvPicPr>
          <p:cNvPr id="15" name="Content Placeholder 14">
            <a:extLst>
              <a:ext uri="{FF2B5EF4-FFF2-40B4-BE49-F238E27FC236}">
                <a16:creationId xmlns:a16="http://schemas.microsoft.com/office/drawing/2014/main" id="{86CC3B6C-DFE9-4AF0-B82C-4CFF487D537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39863" y="2155031"/>
            <a:ext cx="9372600" cy="3667125"/>
          </a:xfrm>
          <a:prstGeom prst="rect">
            <a:avLst/>
          </a:prstGeom>
        </p:spPr>
      </p:pic>
      <p:sp>
        <p:nvSpPr>
          <p:cNvPr id="19" name="TextBox 18">
            <a:extLst>
              <a:ext uri="{FF2B5EF4-FFF2-40B4-BE49-F238E27FC236}">
                <a16:creationId xmlns:a16="http://schemas.microsoft.com/office/drawing/2014/main" id="{B604579A-93A1-4B5B-8E34-FAEDBC489FDF}"/>
              </a:ext>
            </a:extLst>
          </p:cNvPr>
          <p:cNvSpPr txBox="1"/>
          <p:nvPr/>
        </p:nvSpPr>
        <p:spPr>
          <a:xfrm>
            <a:off x="1796242" y="4285224"/>
            <a:ext cx="3216931" cy="923330"/>
          </a:xfrm>
          <a:prstGeom prst="rect">
            <a:avLst/>
          </a:prstGeom>
          <a:noFill/>
        </p:spPr>
        <p:txBody>
          <a:bodyPr wrap="square" rtlCol="0">
            <a:spAutoFit/>
          </a:bodyPr>
          <a:lstStyle/>
          <a:p>
            <a:r>
              <a:rPr lang="en-US" dirty="0">
                <a:solidFill>
                  <a:schemeClr val="tx1">
                    <a:lumMod val="75000"/>
                    <a:lumOff val="25000"/>
                  </a:schemeClr>
                </a:solidFill>
                <a:latin typeface="Verdana" panose="020B0604030504040204" pitchFamily="34" charset="0"/>
                <a:ea typeface="Verdana" panose="020B0604030504040204" pitchFamily="34" charset="0"/>
              </a:rPr>
              <a:t>Location of sales representatives on Km2 map by state</a:t>
            </a:r>
            <a:endParaRPr lang="es-MX" dirty="0">
              <a:solidFill>
                <a:schemeClr val="tx1">
                  <a:lumMod val="75000"/>
                  <a:lumOff val="25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8031298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D57795-6497-4B33-8DCF-8CDF349F79C7}"/>
              </a:ext>
            </a:extLst>
          </p:cNvPr>
          <p:cNvSpPr>
            <a:spLocks noGrp="1"/>
          </p:cNvSpPr>
          <p:nvPr>
            <p:ph type="title"/>
          </p:nvPr>
        </p:nvSpPr>
        <p:spPr/>
        <p:txBody>
          <a:bodyPr/>
          <a:lstStyle/>
          <a:p>
            <a:r>
              <a:rPr lang="en-US" dirty="0"/>
              <a:t>Conclusions</a:t>
            </a:r>
            <a:endParaRPr lang="es-MX" dirty="0"/>
          </a:p>
        </p:txBody>
      </p:sp>
      <p:sp>
        <p:nvSpPr>
          <p:cNvPr id="4" name="Content Placeholder 3">
            <a:extLst>
              <a:ext uri="{FF2B5EF4-FFF2-40B4-BE49-F238E27FC236}">
                <a16:creationId xmlns:a16="http://schemas.microsoft.com/office/drawing/2014/main" id="{B0DD3A35-7761-410D-AE72-61A54A79BD58}"/>
              </a:ext>
            </a:extLst>
          </p:cNvPr>
          <p:cNvSpPr>
            <a:spLocks noGrp="1"/>
          </p:cNvSpPr>
          <p:nvPr>
            <p:ph idx="1"/>
          </p:nvPr>
        </p:nvSpPr>
        <p:spPr/>
        <p:txBody>
          <a:bodyPr/>
          <a:lstStyle/>
          <a:p>
            <a:endParaRPr lang="es-MX" dirty="0"/>
          </a:p>
        </p:txBody>
      </p:sp>
    </p:spTree>
    <p:extLst>
      <p:ext uri="{BB962C8B-B14F-4D97-AF65-F5344CB8AC3E}">
        <p14:creationId xmlns:p14="http://schemas.microsoft.com/office/powerpoint/2010/main" val="42476104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D57795-6497-4B33-8DCF-8CDF349F79C7}"/>
              </a:ext>
            </a:extLst>
          </p:cNvPr>
          <p:cNvSpPr>
            <a:spLocks noGrp="1"/>
          </p:cNvSpPr>
          <p:nvPr>
            <p:ph type="title"/>
          </p:nvPr>
        </p:nvSpPr>
        <p:spPr/>
        <p:txBody>
          <a:bodyPr/>
          <a:lstStyle/>
          <a:p>
            <a:r>
              <a:rPr lang="en-US" dirty="0"/>
              <a:t>Learned Lessons</a:t>
            </a:r>
            <a:endParaRPr lang="es-MX" dirty="0"/>
          </a:p>
        </p:txBody>
      </p:sp>
      <p:sp>
        <p:nvSpPr>
          <p:cNvPr id="4" name="Content Placeholder 3">
            <a:extLst>
              <a:ext uri="{FF2B5EF4-FFF2-40B4-BE49-F238E27FC236}">
                <a16:creationId xmlns:a16="http://schemas.microsoft.com/office/drawing/2014/main" id="{B0DD3A35-7761-410D-AE72-61A54A79BD58}"/>
              </a:ext>
            </a:extLst>
          </p:cNvPr>
          <p:cNvSpPr>
            <a:spLocks noGrp="1"/>
          </p:cNvSpPr>
          <p:nvPr>
            <p:ph idx="1"/>
          </p:nvPr>
        </p:nvSpPr>
        <p:spPr/>
        <p:txBody>
          <a:bodyPr/>
          <a:lstStyle/>
          <a:p>
            <a:r>
              <a:rPr lang="en-US" sz="2000" dirty="0">
                <a:latin typeface="Verdana" panose="020B0604030504040204" pitchFamily="34" charset="0"/>
                <a:ea typeface="Verdana" panose="020B0604030504040204" pitchFamily="34" charset="0"/>
              </a:rPr>
              <a:t>Data can be located and obtained in different ways, the easiest and simplest way is always recommended.</a:t>
            </a:r>
          </a:p>
          <a:p>
            <a:r>
              <a:rPr lang="en-US" sz="2000" dirty="0">
                <a:latin typeface="Verdana" panose="020B0604030504040204" pitchFamily="34" charset="0"/>
                <a:ea typeface="Verdana" panose="020B0604030504040204" pitchFamily="34" charset="0"/>
              </a:rPr>
              <a:t>It is important to select data from reliable sources, that way the conclusions will also be solid.</a:t>
            </a:r>
          </a:p>
          <a:p>
            <a:r>
              <a:rPr lang="en-US" sz="2000" dirty="0">
                <a:latin typeface="Verdana" panose="020B0604030504040204" pitchFamily="34" charset="0"/>
                <a:ea typeface="Verdana" panose="020B0604030504040204" pitchFamily="34" charset="0"/>
              </a:rPr>
              <a:t>Regardless of the data sources, it is highly recommended to review and clean them before starting with the processing and analysis.</a:t>
            </a:r>
          </a:p>
          <a:p>
            <a:r>
              <a:rPr lang="en-US" sz="2000" dirty="0">
                <a:latin typeface="Verdana" panose="020B0604030504040204" pitchFamily="34" charset="0"/>
                <a:ea typeface="Verdana" panose="020B0604030504040204" pitchFamily="34" charset="0"/>
              </a:rPr>
              <a:t>Teamwork is essential to achieve the objectives, a better result is achieved and at a better place.</a:t>
            </a:r>
            <a:endParaRPr lang="es-MX" sz="2000" dirty="0">
              <a:latin typeface="Verdana" panose="020B0604030504040204" pitchFamily="34" charset="0"/>
              <a:ea typeface="Verdana" panose="020B0604030504040204" pitchFamily="34" charset="0"/>
            </a:endParaRPr>
          </a:p>
          <a:p>
            <a:endParaRPr lang="es-MX" dirty="0"/>
          </a:p>
        </p:txBody>
      </p:sp>
    </p:spTree>
    <p:extLst>
      <p:ext uri="{BB962C8B-B14F-4D97-AF65-F5344CB8AC3E}">
        <p14:creationId xmlns:p14="http://schemas.microsoft.com/office/powerpoint/2010/main" val="27585283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D57795-6497-4B33-8DCF-8CDF349F79C7}"/>
              </a:ext>
            </a:extLst>
          </p:cNvPr>
          <p:cNvSpPr>
            <a:spLocks noGrp="1"/>
          </p:cNvSpPr>
          <p:nvPr>
            <p:ph type="title"/>
          </p:nvPr>
        </p:nvSpPr>
        <p:spPr/>
        <p:txBody>
          <a:bodyPr/>
          <a:lstStyle/>
          <a:p>
            <a:r>
              <a:rPr lang="en-US" dirty="0"/>
              <a:t>Challenges</a:t>
            </a:r>
            <a:endParaRPr lang="es-MX" dirty="0"/>
          </a:p>
        </p:txBody>
      </p:sp>
      <p:sp>
        <p:nvSpPr>
          <p:cNvPr id="4" name="Content Placeholder 3">
            <a:extLst>
              <a:ext uri="{FF2B5EF4-FFF2-40B4-BE49-F238E27FC236}">
                <a16:creationId xmlns:a16="http://schemas.microsoft.com/office/drawing/2014/main" id="{B0DD3A35-7761-410D-AE72-61A54A79BD58}"/>
              </a:ext>
            </a:extLst>
          </p:cNvPr>
          <p:cNvSpPr>
            <a:spLocks noGrp="1"/>
          </p:cNvSpPr>
          <p:nvPr>
            <p:ph idx="1"/>
          </p:nvPr>
        </p:nvSpPr>
        <p:spPr/>
        <p:txBody>
          <a:bodyPr>
            <a:normAutofit/>
          </a:bodyPr>
          <a:lstStyle/>
          <a:p>
            <a:r>
              <a:rPr lang="en-US" sz="2400" dirty="0">
                <a:latin typeface="Verdana" panose="020B0604030504040204" pitchFamily="34" charset="0"/>
                <a:ea typeface="Verdana" panose="020B0604030504040204" pitchFamily="34" charset="0"/>
              </a:rPr>
              <a:t>The conclusions reached have more to do with a qualitative analysis, based on a review of geographical graphics, however, it would be interesting to accompany it with quantitative optimization models.</a:t>
            </a:r>
            <a:endParaRPr lang="es-MX" sz="2400" dirty="0">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13564014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9B5B18-39AC-481F-BBC8-630234FAA043}"/>
              </a:ext>
            </a:extLst>
          </p:cNvPr>
          <p:cNvSpPr>
            <a:spLocks noGrp="1"/>
          </p:cNvSpPr>
          <p:nvPr>
            <p:ph type="title"/>
          </p:nvPr>
        </p:nvSpPr>
        <p:spPr/>
        <p:txBody>
          <a:bodyPr/>
          <a:lstStyle/>
          <a:p>
            <a:r>
              <a:rPr lang="en-US" dirty="0"/>
              <a:t>Agenda</a:t>
            </a:r>
            <a:endParaRPr lang="es-MX" dirty="0"/>
          </a:p>
        </p:txBody>
      </p:sp>
      <p:sp>
        <p:nvSpPr>
          <p:cNvPr id="3" name="Content Placeholder 2">
            <a:extLst>
              <a:ext uri="{FF2B5EF4-FFF2-40B4-BE49-F238E27FC236}">
                <a16:creationId xmlns:a16="http://schemas.microsoft.com/office/drawing/2014/main" id="{95B7A5E4-83F3-4FC9-9B1A-68BE2A67ABCE}"/>
              </a:ext>
            </a:extLst>
          </p:cNvPr>
          <p:cNvSpPr>
            <a:spLocks noGrp="1"/>
          </p:cNvSpPr>
          <p:nvPr>
            <p:ph idx="1"/>
          </p:nvPr>
        </p:nvSpPr>
        <p:spPr/>
        <p:txBody>
          <a:bodyPr>
            <a:normAutofit lnSpcReduction="10000"/>
          </a:bodyPr>
          <a:lstStyle/>
          <a:p>
            <a:pPr>
              <a:buFont typeface="Wingdings" panose="05000000000000000000" pitchFamily="2" charset="2"/>
              <a:buChar char="§"/>
            </a:pPr>
            <a:r>
              <a:rPr lang="es-MX" dirty="0">
                <a:latin typeface="Verdana" panose="020B0604030504040204" pitchFamily="34" charset="0"/>
                <a:ea typeface="Verdana" panose="020B0604030504040204" pitchFamily="34" charset="0"/>
              </a:rPr>
              <a:t> </a:t>
            </a:r>
            <a:r>
              <a:rPr lang="es-MX" dirty="0" err="1">
                <a:latin typeface="Verdana" panose="020B0604030504040204" pitchFamily="34" charset="0"/>
                <a:ea typeface="Verdana" panose="020B0604030504040204" pitchFamily="34" charset="0"/>
              </a:rPr>
              <a:t>Background</a:t>
            </a:r>
            <a:endParaRPr lang="es-MX" dirty="0">
              <a:latin typeface="Verdana" panose="020B0604030504040204" pitchFamily="34" charset="0"/>
              <a:ea typeface="Verdana" panose="020B0604030504040204" pitchFamily="34" charset="0"/>
            </a:endParaRPr>
          </a:p>
          <a:p>
            <a:pPr>
              <a:buFont typeface="Wingdings" panose="05000000000000000000" pitchFamily="2" charset="2"/>
              <a:buChar char="§"/>
            </a:pPr>
            <a:r>
              <a:rPr lang="es-MX" dirty="0">
                <a:latin typeface="Verdana" panose="020B0604030504040204" pitchFamily="34" charset="0"/>
                <a:ea typeface="Verdana" panose="020B0604030504040204" pitchFamily="34" charset="0"/>
              </a:rPr>
              <a:t> </a:t>
            </a:r>
            <a:r>
              <a:rPr lang="es-MX" dirty="0" err="1">
                <a:latin typeface="Verdana" panose="020B0604030504040204" pitchFamily="34" charset="0"/>
                <a:ea typeface="Verdana" panose="020B0604030504040204" pitchFamily="34" charset="0"/>
              </a:rPr>
              <a:t>Analysis</a:t>
            </a:r>
            <a:r>
              <a:rPr lang="es-MX" dirty="0">
                <a:latin typeface="Verdana" panose="020B0604030504040204" pitchFamily="34" charset="0"/>
                <a:ea typeface="Verdana" panose="020B0604030504040204" pitchFamily="34" charset="0"/>
              </a:rPr>
              <a:t> Objetive</a:t>
            </a:r>
          </a:p>
          <a:p>
            <a:pPr>
              <a:buFont typeface="Wingdings" panose="05000000000000000000" pitchFamily="2" charset="2"/>
              <a:buChar char="§"/>
            </a:pPr>
            <a:r>
              <a:rPr lang="es-MX" dirty="0">
                <a:latin typeface="Verdana" panose="020B0604030504040204" pitchFamily="34" charset="0"/>
                <a:ea typeface="Verdana" panose="020B0604030504040204" pitchFamily="34" charset="0"/>
              </a:rPr>
              <a:t> Data </a:t>
            </a:r>
            <a:r>
              <a:rPr lang="es-MX" dirty="0" err="1">
                <a:latin typeface="Verdana" panose="020B0604030504040204" pitchFamily="34" charset="0"/>
                <a:ea typeface="Verdana" panose="020B0604030504040204" pitchFamily="34" charset="0"/>
              </a:rPr>
              <a:t>Sources</a:t>
            </a:r>
            <a:endParaRPr lang="es-MX" dirty="0">
              <a:latin typeface="Verdana" panose="020B0604030504040204" pitchFamily="34" charset="0"/>
              <a:ea typeface="Verdana" panose="020B0604030504040204" pitchFamily="34" charset="0"/>
            </a:endParaRPr>
          </a:p>
          <a:p>
            <a:pPr>
              <a:buFont typeface="Wingdings" panose="05000000000000000000" pitchFamily="2" charset="2"/>
              <a:buChar char="§"/>
            </a:pPr>
            <a:r>
              <a:rPr lang="es-MX" dirty="0">
                <a:latin typeface="Verdana" panose="020B0604030504040204" pitchFamily="34" charset="0"/>
                <a:ea typeface="Verdana" panose="020B0604030504040204" pitchFamily="34" charset="0"/>
              </a:rPr>
              <a:t> Processing</a:t>
            </a:r>
          </a:p>
          <a:p>
            <a:pPr>
              <a:buFont typeface="Wingdings" panose="05000000000000000000" pitchFamily="2" charset="2"/>
              <a:buChar char="§"/>
            </a:pPr>
            <a:r>
              <a:rPr lang="es-MX" dirty="0">
                <a:latin typeface="Verdana" panose="020B0604030504040204" pitchFamily="34" charset="0"/>
                <a:ea typeface="Verdana" panose="020B0604030504040204" pitchFamily="34" charset="0"/>
              </a:rPr>
              <a:t> </a:t>
            </a:r>
            <a:r>
              <a:rPr lang="es-MX" dirty="0" err="1">
                <a:latin typeface="Verdana" panose="020B0604030504040204" pitchFamily="34" charset="0"/>
                <a:ea typeface="Verdana" panose="020B0604030504040204" pitchFamily="34" charset="0"/>
              </a:rPr>
              <a:t>Results</a:t>
            </a:r>
            <a:endParaRPr lang="es-MX" dirty="0">
              <a:latin typeface="Verdana" panose="020B0604030504040204" pitchFamily="34" charset="0"/>
              <a:ea typeface="Verdana" panose="020B0604030504040204" pitchFamily="34" charset="0"/>
            </a:endParaRPr>
          </a:p>
          <a:p>
            <a:pPr>
              <a:buFont typeface="Wingdings" panose="05000000000000000000" pitchFamily="2" charset="2"/>
              <a:buChar char="§"/>
            </a:pPr>
            <a:r>
              <a:rPr lang="es-MX" dirty="0">
                <a:latin typeface="Verdana" panose="020B0604030504040204" pitchFamily="34" charset="0"/>
                <a:ea typeface="Verdana" panose="020B0604030504040204" pitchFamily="34" charset="0"/>
              </a:rPr>
              <a:t> </a:t>
            </a:r>
            <a:r>
              <a:rPr lang="es-MX" dirty="0" err="1">
                <a:latin typeface="Verdana" panose="020B0604030504040204" pitchFamily="34" charset="0"/>
                <a:ea typeface="Verdana" panose="020B0604030504040204" pitchFamily="34" charset="0"/>
              </a:rPr>
              <a:t>Conclusions</a:t>
            </a:r>
            <a:endParaRPr lang="es-MX" dirty="0">
              <a:latin typeface="Verdana" panose="020B0604030504040204" pitchFamily="34" charset="0"/>
              <a:ea typeface="Verdana" panose="020B0604030504040204" pitchFamily="34" charset="0"/>
            </a:endParaRPr>
          </a:p>
          <a:p>
            <a:pPr>
              <a:buFont typeface="Wingdings" panose="05000000000000000000" pitchFamily="2" charset="2"/>
              <a:buChar char="§"/>
            </a:pPr>
            <a:r>
              <a:rPr lang="es-MX" dirty="0">
                <a:latin typeface="Verdana" panose="020B0604030504040204" pitchFamily="34" charset="0"/>
                <a:ea typeface="Verdana" panose="020B0604030504040204" pitchFamily="34" charset="0"/>
              </a:rPr>
              <a:t> </a:t>
            </a:r>
            <a:r>
              <a:rPr lang="es-MX" dirty="0" err="1">
                <a:latin typeface="Verdana" panose="020B0604030504040204" pitchFamily="34" charset="0"/>
                <a:ea typeface="Verdana" panose="020B0604030504040204" pitchFamily="34" charset="0"/>
              </a:rPr>
              <a:t>Learned</a:t>
            </a:r>
            <a:r>
              <a:rPr lang="es-MX" dirty="0">
                <a:latin typeface="Verdana" panose="020B0604030504040204" pitchFamily="34" charset="0"/>
                <a:ea typeface="Verdana" panose="020B0604030504040204" pitchFamily="34" charset="0"/>
              </a:rPr>
              <a:t> </a:t>
            </a:r>
            <a:r>
              <a:rPr lang="es-MX" dirty="0" err="1">
                <a:latin typeface="Verdana" panose="020B0604030504040204" pitchFamily="34" charset="0"/>
                <a:ea typeface="Verdana" panose="020B0604030504040204" pitchFamily="34" charset="0"/>
              </a:rPr>
              <a:t>Lessons</a:t>
            </a:r>
            <a:endParaRPr lang="es-MX" dirty="0">
              <a:latin typeface="Verdana" panose="020B0604030504040204" pitchFamily="34" charset="0"/>
              <a:ea typeface="Verdana" panose="020B0604030504040204" pitchFamily="34" charset="0"/>
            </a:endParaRPr>
          </a:p>
          <a:p>
            <a:pPr>
              <a:buFont typeface="Wingdings" panose="05000000000000000000" pitchFamily="2" charset="2"/>
              <a:buChar char="§"/>
            </a:pPr>
            <a:r>
              <a:rPr lang="es-MX" dirty="0">
                <a:latin typeface="Verdana" panose="020B0604030504040204" pitchFamily="34" charset="0"/>
                <a:ea typeface="Verdana" panose="020B0604030504040204" pitchFamily="34" charset="0"/>
              </a:rPr>
              <a:t> </a:t>
            </a:r>
            <a:r>
              <a:rPr lang="es-MX" dirty="0" err="1">
                <a:latin typeface="Verdana" panose="020B0604030504040204" pitchFamily="34" charset="0"/>
                <a:ea typeface="Verdana" panose="020B0604030504040204" pitchFamily="34" charset="0"/>
              </a:rPr>
              <a:t>Challenges</a:t>
            </a:r>
            <a:endParaRPr lang="es-MX" dirty="0">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19409634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E473A3-A4C7-4EB9-AB65-86524DBDDDA6}"/>
              </a:ext>
            </a:extLst>
          </p:cNvPr>
          <p:cNvSpPr>
            <a:spLocks noGrp="1"/>
          </p:cNvSpPr>
          <p:nvPr>
            <p:ph type="title"/>
          </p:nvPr>
        </p:nvSpPr>
        <p:spPr/>
        <p:txBody>
          <a:bodyPr/>
          <a:lstStyle/>
          <a:p>
            <a:r>
              <a:rPr lang="es-MX" dirty="0" err="1"/>
              <a:t>Background</a:t>
            </a:r>
            <a:endParaRPr lang="es-MX" dirty="0"/>
          </a:p>
        </p:txBody>
      </p:sp>
      <p:sp>
        <p:nvSpPr>
          <p:cNvPr id="3" name="Content Placeholder 2">
            <a:extLst>
              <a:ext uri="{FF2B5EF4-FFF2-40B4-BE49-F238E27FC236}">
                <a16:creationId xmlns:a16="http://schemas.microsoft.com/office/drawing/2014/main" id="{B2FFE2EC-29CE-4758-956F-7A9796FC7E6C}"/>
              </a:ext>
            </a:extLst>
          </p:cNvPr>
          <p:cNvSpPr>
            <a:spLocks noGrp="1"/>
          </p:cNvSpPr>
          <p:nvPr>
            <p:ph idx="1"/>
          </p:nvPr>
        </p:nvSpPr>
        <p:spPr/>
        <p:txBody>
          <a:bodyPr>
            <a:normAutofit fontScale="92500" lnSpcReduction="20000"/>
          </a:bodyPr>
          <a:lstStyle/>
          <a:p>
            <a:r>
              <a:rPr lang="es-MX" dirty="0" err="1">
                <a:latin typeface="Verdana" panose="020B0604030504040204" pitchFamily="34" charset="0"/>
                <a:ea typeface="Verdana" panose="020B0604030504040204" pitchFamily="34" charset="0"/>
              </a:rPr>
              <a:t>The</a:t>
            </a:r>
            <a:r>
              <a:rPr lang="es-MX" dirty="0">
                <a:latin typeface="Verdana" panose="020B0604030504040204" pitchFamily="34" charset="0"/>
                <a:ea typeface="Verdana" panose="020B0604030504040204" pitchFamily="34" charset="0"/>
              </a:rPr>
              <a:t> dental sector in </a:t>
            </a:r>
            <a:r>
              <a:rPr lang="es-MX" dirty="0" err="1">
                <a:latin typeface="Verdana" panose="020B0604030504040204" pitchFamily="34" charset="0"/>
                <a:ea typeface="Verdana" panose="020B0604030504040204" pitchFamily="34" charset="0"/>
              </a:rPr>
              <a:t>Mexico</a:t>
            </a:r>
            <a:r>
              <a:rPr lang="es-MX" dirty="0">
                <a:latin typeface="Verdana" panose="020B0604030504040204" pitchFamily="34" charset="0"/>
                <a:ea typeface="Verdana" panose="020B0604030504040204" pitchFamily="34" charset="0"/>
              </a:rPr>
              <a:t>, </a:t>
            </a:r>
            <a:r>
              <a:rPr lang="es-MX" dirty="0" err="1">
                <a:latin typeface="Verdana" panose="020B0604030504040204" pitchFamily="34" charset="0"/>
                <a:ea typeface="Verdana" panose="020B0604030504040204" pitchFamily="34" charset="0"/>
              </a:rPr>
              <a:t>which</a:t>
            </a:r>
            <a:r>
              <a:rPr lang="es-MX" dirty="0">
                <a:latin typeface="Verdana" panose="020B0604030504040204" pitchFamily="34" charset="0"/>
                <a:ea typeface="Verdana" panose="020B0604030504040204" pitchFamily="34" charset="0"/>
              </a:rPr>
              <a:t> </a:t>
            </a:r>
            <a:r>
              <a:rPr lang="es-MX" dirty="0" err="1">
                <a:latin typeface="Verdana" panose="020B0604030504040204" pitchFamily="34" charset="0"/>
                <a:ea typeface="Verdana" panose="020B0604030504040204" pitchFamily="34" charset="0"/>
              </a:rPr>
              <a:t>generates</a:t>
            </a:r>
            <a:r>
              <a:rPr lang="es-MX" dirty="0">
                <a:latin typeface="Verdana" panose="020B0604030504040204" pitchFamily="34" charset="0"/>
                <a:ea typeface="Verdana" panose="020B0604030504040204" pitchFamily="34" charset="0"/>
              </a:rPr>
              <a:t> </a:t>
            </a:r>
            <a:r>
              <a:rPr lang="es-MX" dirty="0" err="1">
                <a:latin typeface="Verdana" panose="020B0604030504040204" pitchFamily="34" charset="0"/>
                <a:ea typeface="Verdana" panose="020B0604030504040204" pitchFamily="34" charset="0"/>
              </a:rPr>
              <a:t>around</a:t>
            </a:r>
            <a:r>
              <a:rPr lang="es-MX" dirty="0">
                <a:latin typeface="Verdana" panose="020B0604030504040204" pitchFamily="34" charset="0"/>
                <a:ea typeface="Verdana" panose="020B0604030504040204" pitchFamily="34" charset="0"/>
              </a:rPr>
              <a:t> </a:t>
            </a:r>
            <a:r>
              <a:rPr lang="es-MX" dirty="0" err="1">
                <a:latin typeface="Verdana" panose="020B0604030504040204" pitchFamily="34" charset="0"/>
                <a:ea typeface="Verdana" panose="020B0604030504040204" pitchFamily="34" charset="0"/>
              </a:rPr>
              <a:t>four</a:t>
            </a:r>
            <a:r>
              <a:rPr lang="es-MX" dirty="0">
                <a:latin typeface="Verdana" panose="020B0604030504040204" pitchFamily="34" charset="0"/>
                <a:ea typeface="Verdana" panose="020B0604030504040204" pitchFamily="34" charset="0"/>
              </a:rPr>
              <a:t> </a:t>
            </a:r>
            <a:r>
              <a:rPr lang="es-MX" dirty="0" err="1">
                <a:latin typeface="Verdana" panose="020B0604030504040204" pitchFamily="34" charset="0"/>
                <a:ea typeface="Verdana" panose="020B0604030504040204" pitchFamily="34" charset="0"/>
              </a:rPr>
              <a:t>billion</a:t>
            </a:r>
            <a:r>
              <a:rPr lang="es-MX" dirty="0">
                <a:latin typeface="Verdana" panose="020B0604030504040204" pitchFamily="34" charset="0"/>
                <a:ea typeface="Verdana" panose="020B0604030504040204" pitchFamily="34" charset="0"/>
              </a:rPr>
              <a:t> </a:t>
            </a:r>
            <a:r>
              <a:rPr lang="es-MX" dirty="0" err="1">
                <a:latin typeface="Verdana" panose="020B0604030504040204" pitchFamily="34" charset="0"/>
                <a:ea typeface="Verdana" panose="020B0604030504040204" pitchFamily="34" charset="0"/>
              </a:rPr>
              <a:t>dollars</a:t>
            </a:r>
            <a:r>
              <a:rPr lang="es-MX" dirty="0">
                <a:latin typeface="Verdana" panose="020B0604030504040204" pitchFamily="34" charset="0"/>
                <a:ea typeface="Verdana" panose="020B0604030504040204" pitchFamily="34" charset="0"/>
              </a:rPr>
              <a:t> a </a:t>
            </a:r>
            <a:r>
              <a:rPr lang="es-MX" dirty="0" err="1">
                <a:latin typeface="Verdana" panose="020B0604030504040204" pitchFamily="34" charset="0"/>
                <a:ea typeface="Verdana" panose="020B0604030504040204" pitchFamily="34" charset="0"/>
              </a:rPr>
              <a:t>year</a:t>
            </a:r>
            <a:r>
              <a:rPr lang="es-MX" dirty="0">
                <a:latin typeface="Verdana" panose="020B0604030504040204" pitchFamily="34" charset="0"/>
                <a:ea typeface="Verdana" panose="020B0604030504040204" pitchFamily="34" charset="0"/>
              </a:rPr>
              <a:t>, </a:t>
            </a:r>
            <a:r>
              <a:rPr lang="es-MX" dirty="0" err="1">
                <a:latin typeface="Verdana" panose="020B0604030504040204" pitchFamily="34" charset="0"/>
                <a:ea typeface="Verdana" panose="020B0604030504040204" pitchFamily="34" charset="0"/>
              </a:rPr>
              <a:t>it</a:t>
            </a:r>
            <a:r>
              <a:rPr lang="es-MX" dirty="0">
                <a:latin typeface="Verdana" panose="020B0604030504040204" pitchFamily="34" charset="0"/>
                <a:ea typeface="Verdana" panose="020B0604030504040204" pitchFamily="34" charset="0"/>
              </a:rPr>
              <a:t> </a:t>
            </a:r>
            <a:r>
              <a:rPr lang="es-MX" dirty="0" err="1">
                <a:latin typeface="Verdana" panose="020B0604030504040204" pitchFamily="34" charset="0"/>
                <a:ea typeface="Verdana" panose="020B0604030504040204" pitchFamily="34" charset="0"/>
              </a:rPr>
              <a:t>will</a:t>
            </a:r>
            <a:r>
              <a:rPr lang="es-MX" dirty="0">
                <a:latin typeface="Verdana" panose="020B0604030504040204" pitchFamily="34" charset="0"/>
                <a:ea typeface="Verdana" panose="020B0604030504040204" pitchFamily="34" charset="0"/>
              </a:rPr>
              <a:t> </a:t>
            </a:r>
            <a:r>
              <a:rPr lang="es-MX" dirty="0" err="1">
                <a:latin typeface="Verdana" panose="020B0604030504040204" pitchFamily="34" charset="0"/>
                <a:ea typeface="Verdana" panose="020B0604030504040204" pitchFamily="34" charset="0"/>
              </a:rPr>
              <a:t>grow</a:t>
            </a:r>
            <a:r>
              <a:rPr lang="es-MX" dirty="0">
                <a:latin typeface="Verdana" panose="020B0604030504040204" pitchFamily="34" charset="0"/>
                <a:ea typeface="Verdana" panose="020B0604030504040204" pitchFamily="34" charset="0"/>
              </a:rPr>
              <a:t> </a:t>
            </a:r>
            <a:r>
              <a:rPr lang="es-MX" dirty="0" err="1">
                <a:latin typeface="Verdana" panose="020B0604030504040204" pitchFamily="34" charset="0"/>
                <a:ea typeface="Verdana" panose="020B0604030504040204" pitchFamily="34" charset="0"/>
              </a:rPr>
              <a:t>faster</a:t>
            </a:r>
            <a:r>
              <a:rPr lang="es-MX" dirty="0">
                <a:latin typeface="Verdana" panose="020B0604030504040204" pitchFamily="34" charset="0"/>
                <a:ea typeface="Verdana" panose="020B0604030504040204" pitchFamily="34" charset="0"/>
              </a:rPr>
              <a:t> </a:t>
            </a:r>
            <a:r>
              <a:rPr lang="es-MX" dirty="0" err="1">
                <a:latin typeface="Verdana" panose="020B0604030504040204" pitchFamily="34" charset="0"/>
                <a:ea typeface="Verdana" panose="020B0604030504040204" pitchFamily="34" charset="0"/>
              </a:rPr>
              <a:t>than</a:t>
            </a:r>
            <a:r>
              <a:rPr lang="es-MX" dirty="0">
                <a:latin typeface="Verdana" panose="020B0604030504040204" pitchFamily="34" charset="0"/>
                <a:ea typeface="Verdana" panose="020B0604030504040204" pitchFamily="34" charset="0"/>
              </a:rPr>
              <a:t> </a:t>
            </a:r>
            <a:r>
              <a:rPr lang="es-MX" dirty="0" err="1">
                <a:latin typeface="Verdana" panose="020B0604030504040204" pitchFamily="34" charset="0"/>
                <a:ea typeface="Verdana" panose="020B0604030504040204" pitchFamily="34" charset="0"/>
              </a:rPr>
              <a:t>the</a:t>
            </a:r>
            <a:r>
              <a:rPr lang="es-MX" dirty="0">
                <a:latin typeface="Verdana" panose="020B0604030504040204" pitchFamily="34" charset="0"/>
                <a:ea typeface="Verdana" panose="020B0604030504040204" pitchFamily="34" charset="0"/>
              </a:rPr>
              <a:t> </a:t>
            </a:r>
            <a:r>
              <a:rPr lang="es-MX" dirty="0" err="1">
                <a:latin typeface="Verdana" panose="020B0604030504040204" pitchFamily="34" charset="0"/>
                <a:ea typeface="Verdana" panose="020B0604030504040204" pitchFamily="34" charset="0"/>
              </a:rPr>
              <a:t>national</a:t>
            </a:r>
            <a:r>
              <a:rPr lang="es-MX" dirty="0">
                <a:latin typeface="Verdana" panose="020B0604030504040204" pitchFamily="34" charset="0"/>
                <a:ea typeface="Verdana" panose="020B0604030504040204" pitchFamily="34" charset="0"/>
              </a:rPr>
              <a:t> </a:t>
            </a:r>
            <a:r>
              <a:rPr lang="es-MX" dirty="0" err="1">
                <a:latin typeface="Verdana" panose="020B0604030504040204" pitchFamily="34" charset="0"/>
                <a:ea typeface="Verdana" panose="020B0604030504040204" pitchFamily="34" charset="0"/>
              </a:rPr>
              <a:t>average</a:t>
            </a:r>
            <a:r>
              <a:rPr lang="es-MX" dirty="0">
                <a:latin typeface="Verdana" panose="020B0604030504040204" pitchFamily="34" charset="0"/>
                <a:ea typeface="Verdana" panose="020B0604030504040204" pitchFamily="34" charset="0"/>
              </a:rPr>
              <a:t> in 2020. </a:t>
            </a:r>
            <a:r>
              <a:rPr lang="es-MX" dirty="0" err="1">
                <a:latin typeface="Verdana" panose="020B0604030504040204" pitchFamily="34" charset="0"/>
                <a:ea typeface="Verdana" panose="020B0604030504040204" pitchFamily="34" charset="0"/>
              </a:rPr>
              <a:t>According</a:t>
            </a:r>
            <a:r>
              <a:rPr lang="es-MX" dirty="0">
                <a:latin typeface="Verdana" panose="020B0604030504040204" pitchFamily="34" charset="0"/>
                <a:ea typeface="Verdana" panose="020B0604030504040204" pitchFamily="34" charset="0"/>
              </a:rPr>
              <a:t> </a:t>
            </a:r>
            <a:r>
              <a:rPr lang="es-MX" dirty="0" err="1">
                <a:latin typeface="Verdana" panose="020B0604030504040204" pitchFamily="34" charset="0"/>
                <a:ea typeface="Verdana" panose="020B0604030504040204" pitchFamily="34" charset="0"/>
              </a:rPr>
              <a:t>to</a:t>
            </a:r>
            <a:r>
              <a:rPr lang="es-MX" dirty="0">
                <a:latin typeface="Verdana" panose="020B0604030504040204" pitchFamily="34" charset="0"/>
                <a:ea typeface="Verdana" panose="020B0604030504040204" pitchFamily="34" charset="0"/>
              </a:rPr>
              <a:t> AMIC</a:t>
            </a:r>
          </a:p>
          <a:p>
            <a:endParaRPr lang="es-MX" dirty="0">
              <a:latin typeface="Verdana" panose="020B0604030504040204" pitchFamily="34" charset="0"/>
              <a:ea typeface="Verdana" panose="020B0604030504040204" pitchFamily="34" charset="0"/>
            </a:endParaRPr>
          </a:p>
          <a:p>
            <a:r>
              <a:rPr lang="es-MX" dirty="0" err="1">
                <a:latin typeface="Verdana" panose="020B0604030504040204" pitchFamily="34" charset="0"/>
                <a:ea typeface="Verdana" panose="020B0604030504040204" pitchFamily="34" charset="0"/>
              </a:rPr>
              <a:t>However</a:t>
            </a:r>
            <a:r>
              <a:rPr lang="es-MX" dirty="0">
                <a:latin typeface="Verdana" panose="020B0604030504040204" pitchFamily="34" charset="0"/>
                <a:ea typeface="Verdana" panose="020B0604030504040204" pitchFamily="34" charset="0"/>
              </a:rPr>
              <a:t>, </a:t>
            </a:r>
            <a:r>
              <a:rPr lang="es-MX" dirty="0" err="1">
                <a:latin typeface="Verdana" panose="020B0604030504040204" pitchFamily="34" charset="0"/>
                <a:ea typeface="Verdana" panose="020B0604030504040204" pitchFamily="34" charset="0"/>
              </a:rPr>
              <a:t>the</a:t>
            </a:r>
            <a:r>
              <a:rPr lang="es-MX" dirty="0">
                <a:latin typeface="Verdana" panose="020B0604030504040204" pitchFamily="34" charset="0"/>
                <a:ea typeface="Verdana" panose="020B0604030504040204" pitchFamily="34" charset="0"/>
              </a:rPr>
              <a:t> </a:t>
            </a:r>
            <a:r>
              <a:rPr lang="es-MX" dirty="0" err="1">
                <a:latin typeface="Verdana" panose="020B0604030504040204" pitchFamily="34" charset="0"/>
                <a:ea typeface="Verdana" panose="020B0604030504040204" pitchFamily="34" charset="0"/>
              </a:rPr>
              <a:t>reality</a:t>
            </a:r>
            <a:r>
              <a:rPr lang="es-MX" dirty="0">
                <a:latin typeface="Verdana" panose="020B0604030504040204" pitchFamily="34" charset="0"/>
                <a:ea typeface="Verdana" panose="020B0604030504040204" pitchFamily="34" charset="0"/>
              </a:rPr>
              <a:t> in 2020 </a:t>
            </a:r>
            <a:r>
              <a:rPr lang="es-MX" dirty="0" err="1">
                <a:latin typeface="Verdana" panose="020B0604030504040204" pitchFamily="34" charset="0"/>
                <a:ea typeface="Verdana" panose="020B0604030504040204" pitchFamily="34" charset="0"/>
              </a:rPr>
              <a:t>was</a:t>
            </a:r>
            <a:r>
              <a:rPr lang="es-MX" dirty="0">
                <a:latin typeface="Verdana" panose="020B0604030504040204" pitchFamily="34" charset="0"/>
                <a:ea typeface="Verdana" panose="020B0604030504040204" pitchFamily="34" charset="0"/>
              </a:rPr>
              <a:t> </a:t>
            </a:r>
            <a:r>
              <a:rPr lang="es-MX" dirty="0" err="1">
                <a:latin typeface="Verdana" panose="020B0604030504040204" pitchFamily="34" charset="0"/>
                <a:ea typeface="Verdana" panose="020B0604030504040204" pitchFamily="34" charset="0"/>
              </a:rPr>
              <a:t>different</a:t>
            </a:r>
            <a:r>
              <a:rPr lang="es-MX" dirty="0">
                <a:latin typeface="Verdana" panose="020B0604030504040204" pitchFamily="34" charset="0"/>
                <a:ea typeface="Verdana" panose="020B0604030504040204" pitchFamily="34" charset="0"/>
              </a:rPr>
              <a:t>, </a:t>
            </a:r>
            <a:r>
              <a:rPr lang="es-MX" dirty="0" err="1">
                <a:latin typeface="Verdana" panose="020B0604030504040204" pitchFamily="34" charset="0"/>
                <a:ea typeface="Verdana" panose="020B0604030504040204" pitchFamily="34" charset="0"/>
              </a:rPr>
              <a:t>mainly</a:t>
            </a:r>
            <a:r>
              <a:rPr lang="es-MX" dirty="0">
                <a:latin typeface="Verdana" panose="020B0604030504040204" pitchFamily="34" charset="0"/>
                <a:ea typeface="Verdana" panose="020B0604030504040204" pitchFamily="34" charset="0"/>
              </a:rPr>
              <a:t> </a:t>
            </a:r>
            <a:r>
              <a:rPr lang="es-MX" dirty="0" err="1">
                <a:latin typeface="Verdana" panose="020B0604030504040204" pitchFamily="34" charset="0"/>
                <a:ea typeface="Verdana" panose="020B0604030504040204" pitchFamily="34" charset="0"/>
              </a:rPr>
              <a:t>due</a:t>
            </a:r>
            <a:r>
              <a:rPr lang="es-MX" dirty="0">
                <a:latin typeface="Verdana" panose="020B0604030504040204" pitchFamily="34" charset="0"/>
                <a:ea typeface="Verdana" panose="020B0604030504040204" pitchFamily="34" charset="0"/>
              </a:rPr>
              <a:t> </a:t>
            </a:r>
            <a:r>
              <a:rPr lang="es-MX" dirty="0" err="1">
                <a:latin typeface="Verdana" panose="020B0604030504040204" pitchFamily="34" charset="0"/>
                <a:ea typeface="Verdana" panose="020B0604030504040204" pitchFamily="34" charset="0"/>
              </a:rPr>
              <a:t>to</a:t>
            </a:r>
            <a:r>
              <a:rPr lang="es-MX" dirty="0">
                <a:latin typeface="Verdana" panose="020B0604030504040204" pitchFamily="34" charset="0"/>
                <a:ea typeface="Verdana" panose="020B0604030504040204" pitchFamily="34" charset="0"/>
              </a:rPr>
              <a:t> </a:t>
            </a:r>
            <a:r>
              <a:rPr lang="es-MX" dirty="0" err="1">
                <a:latin typeface="Verdana" panose="020B0604030504040204" pitchFamily="34" charset="0"/>
                <a:ea typeface="Verdana" panose="020B0604030504040204" pitchFamily="34" charset="0"/>
              </a:rPr>
              <a:t>the</a:t>
            </a:r>
            <a:r>
              <a:rPr lang="es-MX" dirty="0">
                <a:latin typeface="Verdana" panose="020B0604030504040204" pitchFamily="34" charset="0"/>
                <a:ea typeface="Verdana" panose="020B0604030504040204" pitchFamily="34" charset="0"/>
              </a:rPr>
              <a:t> global </a:t>
            </a:r>
            <a:r>
              <a:rPr lang="es-MX" dirty="0" err="1">
                <a:latin typeface="Verdana" panose="020B0604030504040204" pitchFamily="34" charset="0"/>
                <a:ea typeface="Verdana" panose="020B0604030504040204" pitchFamily="34" charset="0"/>
              </a:rPr>
              <a:t>pandemic</a:t>
            </a:r>
            <a:r>
              <a:rPr lang="es-MX" dirty="0">
                <a:latin typeface="Verdana" panose="020B0604030504040204" pitchFamily="34" charset="0"/>
                <a:ea typeface="Verdana" panose="020B0604030504040204" pitchFamily="34" charset="0"/>
              </a:rPr>
              <a:t> </a:t>
            </a:r>
            <a:r>
              <a:rPr lang="es-MX" dirty="0" err="1">
                <a:latin typeface="Verdana" panose="020B0604030504040204" pitchFamily="34" charset="0"/>
                <a:ea typeface="Verdana" panose="020B0604030504040204" pitchFamily="34" charset="0"/>
              </a:rPr>
              <a:t>unleashed</a:t>
            </a:r>
            <a:r>
              <a:rPr lang="es-MX" dirty="0">
                <a:latin typeface="Verdana" panose="020B0604030504040204" pitchFamily="34" charset="0"/>
                <a:ea typeface="Verdana" panose="020B0604030504040204" pitchFamily="34" charset="0"/>
              </a:rPr>
              <a:t> in </a:t>
            </a:r>
            <a:r>
              <a:rPr lang="es-MX" dirty="0" err="1">
                <a:latin typeface="Verdana" panose="020B0604030504040204" pitchFamily="34" charset="0"/>
                <a:ea typeface="Verdana" panose="020B0604030504040204" pitchFamily="34" charset="0"/>
              </a:rPr>
              <a:t>the</a:t>
            </a:r>
            <a:r>
              <a:rPr lang="es-MX" dirty="0">
                <a:latin typeface="Verdana" panose="020B0604030504040204" pitchFamily="34" charset="0"/>
                <a:ea typeface="Verdana" panose="020B0604030504040204" pitchFamily="34" charset="0"/>
              </a:rPr>
              <a:t> </a:t>
            </a:r>
            <a:r>
              <a:rPr lang="es-MX" dirty="0" err="1">
                <a:latin typeface="Verdana" panose="020B0604030504040204" pitchFamily="34" charset="0"/>
                <a:ea typeface="Verdana" panose="020B0604030504040204" pitchFamily="34" charset="0"/>
              </a:rPr>
              <a:t>first</a:t>
            </a:r>
            <a:r>
              <a:rPr lang="es-MX" dirty="0">
                <a:latin typeface="Verdana" panose="020B0604030504040204" pitchFamily="34" charset="0"/>
                <a:ea typeface="Verdana" panose="020B0604030504040204" pitchFamily="34" charset="0"/>
              </a:rPr>
              <a:t> </a:t>
            </a:r>
            <a:r>
              <a:rPr lang="es-MX" dirty="0" err="1">
                <a:latin typeface="Verdana" panose="020B0604030504040204" pitchFamily="34" charset="0"/>
                <a:ea typeface="Verdana" panose="020B0604030504040204" pitchFamily="34" charset="0"/>
              </a:rPr>
              <a:t>quarter</a:t>
            </a:r>
            <a:r>
              <a:rPr lang="es-MX" dirty="0">
                <a:latin typeface="Verdana" panose="020B0604030504040204" pitchFamily="34" charset="0"/>
                <a:ea typeface="Verdana" panose="020B0604030504040204" pitchFamily="34" charset="0"/>
              </a:rPr>
              <a:t> </a:t>
            </a:r>
            <a:r>
              <a:rPr lang="es-MX" dirty="0" err="1">
                <a:latin typeface="Verdana" panose="020B0604030504040204" pitchFamily="34" charset="0"/>
                <a:ea typeface="Verdana" panose="020B0604030504040204" pitchFamily="34" charset="0"/>
              </a:rPr>
              <a:t>of</a:t>
            </a:r>
            <a:r>
              <a:rPr lang="es-MX" dirty="0">
                <a:latin typeface="Verdana" panose="020B0604030504040204" pitchFamily="34" charset="0"/>
                <a:ea typeface="Verdana" panose="020B0604030504040204" pitchFamily="34" charset="0"/>
              </a:rPr>
              <a:t> </a:t>
            </a:r>
            <a:r>
              <a:rPr lang="es-MX" dirty="0" err="1">
                <a:latin typeface="Verdana" panose="020B0604030504040204" pitchFamily="34" charset="0"/>
                <a:ea typeface="Verdana" panose="020B0604030504040204" pitchFamily="34" charset="0"/>
              </a:rPr>
              <a:t>that</a:t>
            </a:r>
            <a:r>
              <a:rPr lang="es-MX" dirty="0">
                <a:latin typeface="Verdana" panose="020B0604030504040204" pitchFamily="34" charset="0"/>
                <a:ea typeface="Verdana" panose="020B0604030504040204" pitchFamily="34" charset="0"/>
              </a:rPr>
              <a:t> </a:t>
            </a:r>
            <a:r>
              <a:rPr lang="es-MX" dirty="0" err="1">
                <a:latin typeface="Verdana" panose="020B0604030504040204" pitchFamily="34" charset="0"/>
                <a:ea typeface="Verdana" panose="020B0604030504040204" pitchFamily="34" charset="0"/>
              </a:rPr>
              <a:t>year</a:t>
            </a:r>
            <a:r>
              <a:rPr lang="es-MX" dirty="0">
                <a:latin typeface="Verdana" panose="020B0604030504040204" pitchFamily="34" charset="0"/>
                <a:ea typeface="Verdana" panose="020B0604030504040204" pitchFamily="34" charset="0"/>
              </a:rPr>
              <a:t>.</a:t>
            </a:r>
          </a:p>
          <a:p>
            <a:endParaRPr lang="es-MX" dirty="0">
              <a:latin typeface="Verdana" panose="020B0604030504040204" pitchFamily="34" charset="0"/>
              <a:ea typeface="Verdana" panose="020B0604030504040204" pitchFamily="34" charset="0"/>
            </a:endParaRPr>
          </a:p>
          <a:p>
            <a:r>
              <a:rPr lang="es-MX" dirty="0" err="1">
                <a:latin typeface="Verdana" panose="020B0604030504040204" pitchFamily="34" charset="0"/>
                <a:ea typeface="Verdana" panose="020B0604030504040204" pitchFamily="34" charset="0"/>
              </a:rPr>
              <a:t>Faced</a:t>
            </a:r>
            <a:r>
              <a:rPr lang="es-MX" dirty="0">
                <a:latin typeface="Verdana" panose="020B0604030504040204" pitchFamily="34" charset="0"/>
                <a:ea typeface="Verdana" panose="020B0604030504040204" pitchFamily="34" charset="0"/>
              </a:rPr>
              <a:t> </a:t>
            </a:r>
            <a:r>
              <a:rPr lang="es-MX" dirty="0" err="1">
                <a:latin typeface="Verdana" panose="020B0604030504040204" pitchFamily="34" charset="0"/>
                <a:ea typeface="Verdana" panose="020B0604030504040204" pitchFamily="34" charset="0"/>
              </a:rPr>
              <a:t>with</a:t>
            </a:r>
            <a:r>
              <a:rPr lang="es-MX" dirty="0">
                <a:latin typeface="Verdana" panose="020B0604030504040204" pitchFamily="34" charset="0"/>
                <a:ea typeface="Verdana" panose="020B0604030504040204" pitchFamily="34" charset="0"/>
              </a:rPr>
              <a:t> </a:t>
            </a:r>
            <a:r>
              <a:rPr lang="es-MX" dirty="0" err="1">
                <a:latin typeface="Verdana" panose="020B0604030504040204" pitchFamily="34" charset="0"/>
                <a:ea typeface="Verdana" panose="020B0604030504040204" pitchFamily="34" charset="0"/>
              </a:rPr>
              <a:t>such</a:t>
            </a:r>
            <a:r>
              <a:rPr lang="es-MX" dirty="0">
                <a:latin typeface="Verdana" panose="020B0604030504040204" pitchFamily="34" charset="0"/>
                <a:ea typeface="Verdana" panose="020B0604030504040204" pitchFamily="34" charset="0"/>
              </a:rPr>
              <a:t> </a:t>
            </a:r>
            <a:r>
              <a:rPr lang="es-MX" dirty="0" err="1">
                <a:latin typeface="Verdana" panose="020B0604030504040204" pitchFamily="34" charset="0"/>
                <a:ea typeface="Verdana" panose="020B0604030504040204" pitchFamily="34" charset="0"/>
              </a:rPr>
              <a:t>situation</a:t>
            </a:r>
            <a:r>
              <a:rPr lang="es-MX" dirty="0">
                <a:latin typeface="Verdana" panose="020B0604030504040204" pitchFamily="34" charset="0"/>
                <a:ea typeface="Verdana" panose="020B0604030504040204" pitchFamily="34" charset="0"/>
              </a:rPr>
              <a:t>, </a:t>
            </a:r>
            <a:r>
              <a:rPr lang="es-MX" dirty="0" err="1">
                <a:latin typeface="Verdana" panose="020B0604030504040204" pitchFamily="34" charset="0"/>
                <a:ea typeface="Verdana" panose="020B0604030504040204" pitchFamily="34" charset="0"/>
              </a:rPr>
              <a:t>companies</a:t>
            </a:r>
            <a:r>
              <a:rPr lang="es-MX" dirty="0">
                <a:latin typeface="Verdana" panose="020B0604030504040204" pitchFamily="34" charset="0"/>
                <a:ea typeface="Verdana" panose="020B0604030504040204" pitchFamily="34" charset="0"/>
              </a:rPr>
              <a:t> </a:t>
            </a:r>
            <a:r>
              <a:rPr lang="es-MX" dirty="0" err="1">
                <a:latin typeface="Verdana" panose="020B0604030504040204" pitchFamily="34" charset="0"/>
                <a:ea typeface="Verdana" panose="020B0604030504040204" pitchFamily="34" charset="0"/>
              </a:rPr>
              <a:t>dedicated</a:t>
            </a:r>
            <a:r>
              <a:rPr lang="es-MX" dirty="0">
                <a:latin typeface="Verdana" panose="020B0604030504040204" pitchFamily="34" charset="0"/>
                <a:ea typeface="Verdana" panose="020B0604030504040204" pitchFamily="34" charset="0"/>
              </a:rPr>
              <a:t> </a:t>
            </a:r>
            <a:r>
              <a:rPr lang="es-MX" dirty="0" err="1">
                <a:latin typeface="Verdana" panose="020B0604030504040204" pitchFamily="34" charset="0"/>
                <a:ea typeface="Verdana" panose="020B0604030504040204" pitchFamily="34" charset="0"/>
              </a:rPr>
              <a:t>to</a:t>
            </a:r>
            <a:r>
              <a:rPr lang="es-MX" dirty="0">
                <a:latin typeface="Verdana" panose="020B0604030504040204" pitchFamily="34" charset="0"/>
                <a:ea typeface="Verdana" panose="020B0604030504040204" pitchFamily="34" charset="0"/>
              </a:rPr>
              <a:t> </a:t>
            </a:r>
            <a:r>
              <a:rPr lang="es-MX" dirty="0" err="1">
                <a:latin typeface="Verdana" panose="020B0604030504040204" pitchFamily="34" charset="0"/>
                <a:ea typeface="Verdana" panose="020B0604030504040204" pitchFamily="34" charset="0"/>
              </a:rPr>
              <a:t>distributing</a:t>
            </a:r>
            <a:r>
              <a:rPr lang="es-MX" dirty="0">
                <a:latin typeface="Verdana" panose="020B0604030504040204" pitchFamily="34" charset="0"/>
                <a:ea typeface="Verdana" panose="020B0604030504040204" pitchFamily="34" charset="0"/>
              </a:rPr>
              <a:t> dental </a:t>
            </a:r>
            <a:r>
              <a:rPr lang="es-MX" dirty="0" err="1">
                <a:latin typeface="Verdana" panose="020B0604030504040204" pitchFamily="34" charset="0"/>
                <a:ea typeface="Verdana" panose="020B0604030504040204" pitchFamily="34" charset="0"/>
              </a:rPr>
              <a:t>materials</a:t>
            </a:r>
            <a:r>
              <a:rPr lang="es-MX" dirty="0">
                <a:latin typeface="Verdana" panose="020B0604030504040204" pitchFamily="34" charset="0"/>
                <a:ea typeface="Verdana" panose="020B0604030504040204" pitchFamily="34" charset="0"/>
              </a:rPr>
              <a:t> </a:t>
            </a:r>
            <a:r>
              <a:rPr lang="es-MX" dirty="0" err="1">
                <a:latin typeface="Verdana" panose="020B0604030504040204" pitchFamily="34" charset="0"/>
                <a:ea typeface="Verdana" panose="020B0604030504040204" pitchFamily="34" charset="0"/>
              </a:rPr>
              <a:t>such</a:t>
            </a:r>
            <a:r>
              <a:rPr lang="es-MX" dirty="0">
                <a:latin typeface="Verdana" panose="020B0604030504040204" pitchFamily="34" charset="0"/>
                <a:ea typeface="Verdana" panose="020B0604030504040204" pitchFamily="34" charset="0"/>
              </a:rPr>
              <a:t> as </a:t>
            </a:r>
            <a:r>
              <a:rPr lang="es-MX" dirty="0" err="1">
                <a:latin typeface="Verdana" panose="020B0604030504040204" pitchFamily="34" charset="0"/>
                <a:ea typeface="Verdana" panose="020B0604030504040204" pitchFamily="34" charset="0"/>
              </a:rPr>
              <a:t>consumables</a:t>
            </a:r>
            <a:r>
              <a:rPr lang="es-MX" dirty="0">
                <a:latin typeface="Verdana" panose="020B0604030504040204" pitchFamily="34" charset="0"/>
                <a:ea typeface="Verdana" panose="020B0604030504040204" pitchFamily="34" charset="0"/>
              </a:rPr>
              <a:t> in dental </a:t>
            </a:r>
            <a:r>
              <a:rPr lang="es-MX" dirty="0" err="1">
                <a:latin typeface="Verdana" panose="020B0604030504040204" pitchFamily="34" charset="0"/>
                <a:ea typeface="Verdana" panose="020B0604030504040204" pitchFamily="34" charset="0"/>
              </a:rPr>
              <a:t>clinics</a:t>
            </a:r>
            <a:r>
              <a:rPr lang="es-MX" dirty="0">
                <a:latin typeface="Verdana" panose="020B0604030504040204" pitchFamily="34" charset="0"/>
                <a:ea typeface="Verdana" panose="020B0604030504040204" pitchFamily="34" charset="0"/>
              </a:rPr>
              <a:t> and </a:t>
            </a:r>
            <a:r>
              <a:rPr lang="es-MX" dirty="0" err="1">
                <a:latin typeface="Verdana" panose="020B0604030504040204" pitchFamily="34" charset="0"/>
                <a:ea typeface="Verdana" panose="020B0604030504040204" pitchFamily="34" charset="0"/>
              </a:rPr>
              <a:t>offices</a:t>
            </a:r>
            <a:r>
              <a:rPr lang="es-MX" dirty="0">
                <a:latin typeface="Verdana" panose="020B0604030504040204" pitchFamily="34" charset="0"/>
                <a:ea typeface="Verdana" panose="020B0604030504040204" pitchFamily="34" charset="0"/>
              </a:rPr>
              <a:t>, </a:t>
            </a:r>
            <a:r>
              <a:rPr lang="es-MX" dirty="0" err="1">
                <a:latin typeface="Verdana" panose="020B0604030504040204" pitchFamily="34" charset="0"/>
                <a:ea typeface="Verdana" panose="020B0604030504040204" pitchFamily="34" charset="0"/>
              </a:rPr>
              <a:t>they</a:t>
            </a:r>
            <a:r>
              <a:rPr lang="es-MX" dirty="0">
                <a:latin typeface="Verdana" panose="020B0604030504040204" pitchFamily="34" charset="0"/>
                <a:ea typeface="Verdana" panose="020B0604030504040204" pitchFamily="34" charset="0"/>
              </a:rPr>
              <a:t> </a:t>
            </a:r>
            <a:r>
              <a:rPr lang="es-MX" dirty="0" err="1">
                <a:latin typeface="Verdana" panose="020B0604030504040204" pitchFamily="34" charset="0"/>
                <a:ea typeface="Verdana" panose="020B0604030504040204" pitchFamily="34" charset="0"/>
              </a:rPr>
              <a:t>have</a:t>
            </a:r>
            <a:r>
              <a:rPr lang="es-MX" dirty="0">
                <a:latin typeface="Verdana" panose="020B0604030504040204" pitchFamily="34" charset="0"/>
                <a:ea typeface="Verdana" panose="020B0604030504040204" pitchFamily="34" charset="0"/>
              </a:rPr>
              <a:t> </a:t>
            </a:r>
            <a:r>
              <a:rPr lang="es-MX" dirty="0" err="1">
                <a:latin typeface="Verdana" panose="020B0604030504040204" pitchFamily="34" charset="0"/>
                <a:ea typeface="Verdana" panose="020B0604030504040204" pitchFamily="34" charset="0"/>
              </a:rPr>
              <a:t>been</a:t>
            </a:r>
            <a:r>
              <a:rPr lang="es-MX" dirty="0">
                <a:latin typeface="Verdana" panose="020B0604030504040204" pitchFamily="34" charset="0"/>
                <a:ea typeface="Verdana" panose="020B0604030504040204" pitchFamily="34" charset="0"/>
              </a:rPr>
              <a:t> </a:t>
            </a:r>
            <a:r>
              <a:rPr lang="es-MX" dirty="0" err="1">
                <a:latin typeface="Verdana" panose="020B0604030504040204" pitchFamily="34" charset="0"/>
                <a:ea typeface="Verdana" panose="020B0604030504040204" pitchFamily="34" charset="0"/>
              </a:rPr>
              <a:t>looking</a:t>
            </a:r>
            <a:r>
              <a:rPr lang="es-MX" dirty="0">
                <a:latin typeface="Verdana" panose="020B0604030504040204" pitchFamily="34" charset="0"/>
                <a:ea typeface="Verdana" panose="020B0604030504040204" pitchFamily="34" charset="0"/>
              </a:rPr>
              <a:t> </a:t>
            </a:r>
            <a:r>
              <a:rPr lang="es-MX" dirty="0" err="1">
                <a:latin typeface="Verdana" panose="020B0604030504040204" pitchFamily="34" charset="0"/>
                <a:ea typeface="Verdana" panose="020B0604030504040204" pitchFamily="34" charset="0"/>
              </a:rPr>
              <a:t>for</a:t>
            </a:r>
            <a:r>
              <a:rPr lang="es-MX" dirty="0">
                <a:latin typeface="Verdana" panose="020B0604030504040204" pitchFamily="34" charset="0"/>
                <a:ea typeface="Verdana" panose="020B0604030504040204" pitchFamily="34" charset="0"/>
              </a:rPr>
              <a:t> new </a:t>
            </a:r>
            <a:r>
              <a:rPr lang="es-MX" dirty="0" err="1">
                <a:latin typeface="Verdana" panose="020B0604030504040204" pitchFamily="34" charset="0"/>
                <a:ea typeface="Verdana" panose="020B0604030504040204" pitchFamily="34" charset="0"/>
              </a:rPr>
              <a:t>ways</a:t>
            </a:r>
            <a:r>
              <a:rPr lang="es-MX" dirty="0">
                <a:latin typeface="Verdana" panose="020B0604030504040204" pitchFamily="34" charset="0"/>
                <a:ea typeface="Verdana" panose="020B0604030504040204" pitchFamily="34" charset="0"/>
              </a:rPr>
              <a:t> </a:t>
            </a:r>
            <a:r>
              <a:rPr lang="es-MX" dirty="0" err="1">
                <a:latin typeface="Verdana" panose="020B0604030504040204" pitchFamily="34" charset="0"/>
                <a:ea typeface="Verdana" panose="020B0604030504040204" pitchFamily="34" charset="0"/>
              </a:rPr>
              <a:t>to</a:t>
            </a:r>
            <a:r>
              <a:rPr lang="es-MX" dirty="0">
                <a:latin typeface="Verdana" panose="020B0604030504040204" pitchFamily="34" charset="0"/>
                <a:ea typeface="Verdana" panose="020B0604030504040204" pitchFamily="34" charset="0"/>
              </a:rPr>
              <a:t> </a:t>
            </a:r>
            <a:r>
              <a:rPr lang="es-MX" dirty="0" err="1">
                <a:latin typeface="Verdana" panose="020B0604030504040204" pitchFamily="34" charset="0"/>
                <a:ea typeface="Verdana" panose="020B0604030504040204" pitchFamily="34" charset="0"/>
              </a:rPr>
              <a:t>optimize</a:t>
            </a:r>
            <a:r>
              <a:rPr lang="es-MX" dirty="0">
                <a:latin typeface="Verdana" panose="020B0604030504040204" pitchFamily="34" charset="0"/>
                <a:ea typeface="Verdana" panose="020B0604030504040204" pitchFamily="34" charset="0"/>
              </a:rPr>
              <a:t> </a:t>
            </a:r>
            <a:r>
              <a:rPr lang="es-MX" dirty="0" err="1">
                <a:latin typeface="Verdana" panose="020B0604030504040204" pitchFamily="34" charset="0"/>
                <a:ea typeface="Verdana" panose="020B0604030504040204" pitchFamily="34" charset="0"/>
              </a:rPr>
              <a:t>their</a:t>
            </a:r>
            <a:r>
              <a:rPr lang="es-MX" dirty="0">
                <a:latin typeface="Verdana" panose="020B0604030504040204" pitchFamily="34" charset="0"/>
                <a:ea typeface="Verdana" panose="020B0604030504040204" pitchFamily="34" charset="0"/>
              </a:rPr>
              <a:t> sales </a:t>
            </a:r>
            <a:r>
              <a:rPr lang="es-MX" dirty="0" err="1">
                <a:latin typeface="Verdana" panose="020B0604030504040204" pitchFamily="34" charset="0"/>
                <a:ea typeface="Verdana" panose="020B0604030504040204" pitchFamily="34" charset="0"/>
              </a:rPr>
              <a:t>resources</a:t>
            </a:r>
            <a:r>
              <a:rPr lang="es-MX" dirty="0">
                <a:latin typeface="Verdana" panose="020B0604030504040204" pitchFamily="34" charset="0"/>
                <a:ea typeface="Verdana" panose="020B0604030504040204" pitchFamily="34" charset="0"/>
              </a:rPr>
              <a:t>. </a:t>
            </a:r>
            <a:r>
              <a:rPr lang="es-MX" dirty="0" err="1">
                <a:latin typeface="Verdana" panose="020B0604030504040204" pitchFamily="34" charset="0"/>
                <a:ea typeface="Verdana" panose="020B0604030504040204" pitchFamily="34" charset="0"/>
              </a:rPr>
              <a:t>For</a:t>
            </a:r>
            <a:r>
              <a:rPr lang="es-MX" dirty="0">
                <a:latin typeface="Verdana" panose="020B0604030504040204" pitchFamily="34" charset="0"/>
                <a:ea typeface="Verdana" panose="020B0604030504040204" pitchFamily="34" charset="0"/>
              </a:rPr>
              <a:t> </a:t>
            </a:r>
            <a:r>
              <a:rPr lang="es-MX" dirty="0" err="1">
                <a:latin typeface="Verdana" panose="020B0604030504040204" pitchFamily="34" charset="0"/>
                <a:ea typeface="Verdana" panose="020B0604030504040204" pitchFamily="34" charset="0"/>
              </a:rPr>
              <a:t>this</a:t>
            </a:r>
            <a:r>
              <a:rPr lang="es-MX" dirty="0">
                <a:latin typeface="Verdana" panose="020B0604030504040204" pitchFamily="34" charset="0"/>
                <a:ea typeface="Verdana" panose="020B0604030504040204" pitchFamily="34" charset="0"/>
              </a:rPr>
              <a:t> </a:t>
            </a:r>
            <a:r>
              <a:rPr lang="es-MX" dirty="0" err="1">
                <a:latin typeface="Verdana" panose="020B0604030504040204" pitchFamily="34" charset="0"/>
                <a:ea typeface="Verdana" panose="020B0604030504040204" pitchFamily="34" charset="0"/>
              </a:rPr>
              <a:t>reason</a:t>
            </a:r>
            <a:r>
              <a:rPr lang="es-MX" dirty="0">
                <a:latin typeface="Verdana" panose="020B0604030504040204" pitchFamily="34" charset="0"/>
                <a:ea typeface="Verdana" panose="020B0604030504040204" pitchFamily="34" charset="0"/>
              </a:rPr>
              <a:t>, a </a:t>
            </a:r>
            <a:r>
              <a:rPr lang="es-MX" dirty="0" err="1">
                <a:latin typeface="Verdana" panose="020B0604030504040204" pitchFamily="34" charset="0"/>
                <a:ea typeface="Verdana" panose="020B0604030504040204" pitchFamily="34" charset="0"/>
              </a:rPr>
              <a:t>company</a:t>
            </a:r>
            <a:r>
              <a:rPr lang="es-MX" dirty="0">
                <a:latin typeface="Verdana" panose="020B0604030504040204" pitchFamily="34" charset="0"/>
                <a:ea typeface="Verdana" panose="020B0604030504040204" pitchFamily="34" charset="0"/>
              </a:rPr>
              <a:t> </a:t>
            </a:r>
            <a:r>
              <a:rPr lang="es-MX" dirty="0" err="1">
                <a:latin typeface="Verdana" panose="020B0604030504040204" pitchFamily="34" charset="0"/>
                <a:ea typeface="Verdana" panose="020B0604030504040204" pitchFamily="34" charset="0"/>
              </a:rPr>
              <a:t>with</a:t>
            </a:r>
            <a:r>
              <a:rPr lang="es-MX" dirty="0">
                <a:latin typeface="Verdana" panose="020B0604030504040204" pitchFamily="34" charset="0"/>
                <a:ea typeface="Verdana" panose="020B0604030504040204" pitchFamily="34" charset="0"/>
              </a:rPr>
              <a:t> a </a:t>
            </a:r>
            <a:r>
              <a:rPr lang="es-MX" dirty="0" err="1">
                <a:latin typeface="Verdana" panose="020B0604030504040204" pitchFamily="34" charset="0"/>
                <a:ea typeface="Verdana" panose="020B0604030504040204" pitchFamily="34" charset="0"/>
              </a:rPr>
              <a:t>national</a:t>
            </a:r>
            <a:r>
              <a:rPr lang="es-MX" dirty="0">
                <a:latin typeface="Verdana" panose="020B0604030504040204" pitchFamily="34" charset="0"/>
                <a:ea typeface="Verdana" panose="020B0604030504040204" pitchFamily="34" charset="0"/>
              </a:rPr>
              <a:t> </a:t>
            </a:r>
            <a:r>
              <a:rPr lang="es-MX" dirty="0" err="1">
                <a:latin typeface="Verdana" panose="020B0604030504040204" pitchFamily="34" charset="0"/>
                <a:ea typeface="Verdana" panose="020B0604030504040204" pitchFamily="34" charset="0"/>
              </a:rPr>
              <a:t>presence</a:t>
            </a:r>
            <a:r>
              <a:rPr lang="es-MX" dirty="0">
                <a:latin typeface="Verdana" panose="020B0604030504040204" pitchFamily="34" charset="0"/>
                <a:ea typeface="Verdana" panose="020B0604030504040204" pitchFamily="34" charset="0"/>
              </a:rPr>
              <a:t> has </a:t>
            </a:r>
            <a:r>
              <a:rPr lang="es-MX" dirty="0" err="1">
                <a:latin typeface="Verdana" panose="020B0604030504040204" pitchFamily="34" charset="0"/>
                <a:ea typeface="Verdana" panose="020B0604030504040204" pitchFamily="34" charset="0"/>
              </a:rPr>
              <a:t>asked</a:t>
            </a:r>
            <a:r>
              <a:rPr lang="es-MX" dirty="0">
                <a:latin typeface="Verdana" panose="020B0604030504040204" pitchFamily="34" charset="0"/>
                <a:ea typeface="Verdana" panose="020B0604030504040204" pitchFamily="34" charset="0"/>
              </a:rPr>
              <a:t> </a:t>
            </a:r>
            <a:r>
              <a:rPr lang="es-MX" dirty="0" err="1">
                <a:latin typeface="Verdana" panose="020B0604030504040204" pitchFamily="34" charset="0"/>
                <a:ea typeface="Verdana" panose="020B0604030504040204" pitchFamily="34" charset="0"/>
              </a:rPr>
              <a:t>the</a:t>
            </a:r>
            <a:r>
              <a:rPr lang="es-MX" dirty="0">
                <a:latin typeface="Verdana" panose="020B0604030504040204" pitchFamily="34" charset="0"/>
                <a:ea typeface="Verdana" panose="020B0604030504040204" pitchFamily="34" charset="0"/>
              </a:rPr>
              <a:t> </a:t>
            </a:r>
            <a:r>
              <a:rPr lang="es-MX" dirty="0" err="1">
                <a:latin typeface="Verdana" panose="020B0604030504040204" pitchFamily="34" charset="0"/>
                <a:ea typeface="Verdana" panose="020B0604030504040204" pitchFamily="34" charset="0"/>
              </a:rPr>
              <a:t>team</a:t>
            </a:r>
            <a:r>
              <a:rPr lang="es-MX" dirty="0">
                <a:latin typeface="Verdana" panose="020B0604030504040204" pitchFamily="34" charset="0"/>
                <a:ea typeface="Verdana" panose="020B0604030504040204" pitchFamily="34" charset="0"/>
              </a:rPr>
              <a:t> </a:t>
            </a:r>
            <a:r>
              <a:rPr lang="es-MX" dirty="0" err="1">
                <a:latin typeface="Verdana" panose="020B0604030504040204" pitchFamily="34" charset="0"/>
                <a:ea typeface="Verdana" panose="020B0604030504040204" pitchFamily="34" charset="0"/>
              </a:rPr>
              <a:t>of</a:t>
            </a:r>
            <a:r>
              <a:rPr lang="es-MX" dirty="0">
                <a:latin typeface="Verdana" panose="020B0604030504040204" pitchFamily="34" charset="0"/>
                <a:ea typeface="Verdana" panose="020B0604030504040204" pitchFamily="34" charset="0"/>
              </a:rPr>
              <a:t> </a:t>
            </a:r>
            <a:r>
              <a:rPr lang="es-MX" dirty="0" err="1">
                <a:latin typeface="Verdana" panose="020B0604030504040204" pitchFamily="34" charset="0"/>
                <a:ea typeface="Verdana" panose="020B0604030504040204" pitchFamily="34" charset="0"/>
              </a:rPr>
              <a:t>analysts</a:t>
            </a:r>
            <a:r>
              <a:rPr lang="es-MX" dirty="0">
                <a:latin typeface="Verdana" panose="020B0604030504040204" pitchFamily="34" charset="0"/>
                <a:ea typeface="Verdana" panose="020B0604030504040204" pitchFamily="34" charset="0"/>
              </a:rPr>
              <a:t> </a:t>
            </a:r>
            <a:r>
              <a:rPr lang="es-MX" dirty="0" err="1">
                <a:latin typeface="Verdana" panose="020B0604030504040204" pitchFamily="34" charset="0"/>
                <a:ea typeface="Verdana" panose="020B0604030504040204" pitchFamily="34" charset="0"/>
              </a:rPr>
              <a:t>to</a:t>
            </a:r>
            <a:r>
              <a:rPr lang="es-MX" dirty="0">
                <a:latin typeface="Verdana" panose="020B0604030504040204" pitchFamily="34" charset="0"/>
                <a:ea typeface="Verdana" panose="020B0604030504040204" pitchFamily="34" charset="0"/>
              </a:rPr>
              <a:t> prepare a </a:t>
            </a:r>
            <a:r>
              <a:rPr lang="es-MX" dirty="0" err="1">
                <a:latin typeface="Verdana" panose="020B0604030504040204" pitchFamily="34" charset="0"/>
                <a:ea typeface="Verdana" panose="020B0604030504040204" pitchFamily="34" charset="0"/>
              </a:rPr>
              <a:t>study</a:t>
            </a:r>
            <a:r>
              <a:rPr lang="es-MX" dirty="0">
                <a:latin typeface="Verdana" panose="020B0604030504040204" pitchFamily="34" charset="0"/>
                <a:ea typeface="Verdana" panose="020B0604030504040204" pitchFamily="34" charset="0"/>
              </a:rPr>
              <a:t> </a:t>
            </a:r>
            <a:r>
              <a:rPr lang="es-MX" dirty="0" err="1">
                <a:latin typeface="Verdana" panose="020B0604030504040204" pitchFamily="34" charset="0"/>
                <a:ea typeface="Verdana" panose="020B0604030504040204" pitchFamily="34" charset="0"/>
              </a:rPr>
              <a:t>that</a:t>
            </a:r>
            <a:r>
              <a:rPr lang="es-MX" dirty="0">
                <a:latin typeface="Verdana" panose="020B0604030504040204" pitchFamily="34" charset="0"/>
                <a:ea typeface="Verdana" panose="020B0604030504040204" pitchFamily="34" charset="0"/>
              </a:rPr>
              <a:t> </a:t>
            </a:r>
            <a:r>
              <a:rPr lang="es-MX" dirty="0" err="1">
                <a:latin typeface="Verdana" panose="020B0604030504040204" pitchFamily="34" charset="0"/>
                <a:ea typeface="Verdana" panose="020B0604030504040204" pitchFamily="34" charset="0"/>
              </a:rPr>
              <a:t>includes</a:t>
            </a:r>
            <a:r>
              <a:rPr lang="es-MX" dirty="0">
                <a:latin typeface="Verdana" panose="020B0604030504040204" pitchFamily="34" charset="0"/>
                <a:ea typeface="Verdana" panose="020B0604030504040204" pitchFamily="34" charset="0"/>
              </a:rPr>
              <a:t> </a:t>
            </a:r>
            <a:r>
              <a:rPr lang="es-MX" dirty="0" err="1">
                <a:latin typeface="Verdana" panose="020B0604030504040204" pitchFamily="34" charset="0"/>
                <a:ea typeface="Verdana" panose="020B0604030504040204" pitchFamily="34" charset="0"/>
              </a:rPr>
              <a:t>an</a:t>
            </a:r>
            <a:r>
              <a:rPr lang="es-MX" dirty="0">
                <a:latin typeface="Verdana" panose="020B0604030504040204" pitchFamily="34" charset="0"/>
                <a:ea typeface="Verdana" panose="020B0604030504040204" pitchFamily="34" charset="0"/>
              </a:rPr>
              <a:t> </a:t>
            </a:r>
            <a:r>
              <a:rPr lang="es-MX" dirty="0" err="1">
                <a:latin typeface="Verdana" panose="020B0604030504040204" pitchFamily="34" charset="0"/>
                <a:ea typeface="Verdana" panose="020B0604030504040204" pitchFamily="34" charset="0"/>
              </a:rPr>
              <a:t>analysis</a:t>
            </a:r>
            <a:r>
              <a:rPr lang="es-MX" dirty="0">
                <a:latin typeface="Verdana" panose="020B0604030504040204" pitchFamily="34" charset="0"/>
                <a:ea typeface="Verdana" panose="020B0604030504040204" pitchFamily="34" charset="0"/>
              </a:rPr>
              <a:t> </a:t>
            </a:r>
            <a:r>
              <a:rPr lang="es-MX" dirty="0" err="1">
                <a:latin typeface="Verdana" panose="020B0604030504040204" pitchFamily="34" charset="0"/>
                <a:ea typeface="Verdana" panose="020B0604030504040204" pitchFamily="34" charset="0"/>
              </a:rPr>
              <a:t>of</a:t>
            </a:r>
            <a:r>
              <a:rPr lang="es-MX" dirty="0">
                <a:latin typeface="Verdana" panose="020B0604030504040204" pitchFamily="34" charset="0"/>
                <a:ea typeface="Verdana" panose="020B0604030504040204" pitchFamily="34" charset="0"/>
              </a:rPr>
              <a:t> </a:t>
            </a:r>
            <a:r>
              <a:rPr lang="es-MX" dirty="0" err="1">
                <a:latin typeface="Verdana" panose="020B0604030504040204" pitchFamily="34" charset="0"/>
                <a:ea typeface="Verdana" panose="020B0604030504040204" pitchFamily="34" charset="0"/>
              </a:rPr>
              <a:t>its</a:t>
            </a:r>
            <a:r>
              <a:rPr lang="es-MX" dirty="0">
                <a:latin typeface="Verdana" panose="020B0604030504040204" pitchFamily="34" charset="0"/>
                <a:ea typeface="Verdana" panose="020B0604030504040204" pitchFamily="34" charset="0"/>
              </a:rPr>
              <a:t> sales </a:t>
            </a:r>
            <a:r>
              <a:rPr lang="es-MX" dirty="0" err="1">
                <a:latin typeface="Verdana" panose="020B0604030504040204" pitchFamily="34" charset="0"/>
                <a:ea typeface="Verdana" panose="020B0604030504040204" pitchFamily="34" charset="0"/>
              </a:rPr>
              <a:t>force</a:t>
            </a:r>
            <a:r>
              <a:rPr lang="es-MX" dirty="0">
                <a:latin typeface="Verdana" panose="020B0604030504040204" pitchFamily="34" charset="0"/>
                <a:ea typeface="Verdana" panose="020B0604030504040204" pitchFamily="34" charset="0"/>
              </a:rPr>
              <a:t>. </a:t>
            </a:r>
          </a:p>
          <a:p>
            <a:endParaRPr lang="es-MX" dirty="0"/>
          </a:p>
          <a:p>
            <a:endParaRPr lang="es-MX" dirty="0"/>
          </a:p>
          <a:p>
            <a:endParaRPr lang="es-MX" dirty="0"/>
          </a:p>
          <a:p>
            <a:pPr marL="0" indent="0">
              <a:buNone/>
            </a:pPr>
            <a:endParaRPr lang="es-MX" dirty="0"/>
          </a:p>
        </p:txBody>
      </p:sp>
    </p:spTree>
    <p:extLst>
      <p:ext uri="{BB962C8B-B14F-4D97-AF65-F5344CB8AC3E}">
        <p14:creationId xmlns:p14="http://schemas.microsoft.com/office/powerpoint/2010/main" val="10716408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79F846-4EF8-4A7F-A1E1-8B4825F9C9CA}"/>
              </a:ext>
            </a:extLst>
          </p:cNvPr>
          <p:cNvSpPr>
            <a:spLocks noGrp="1"/>
          </p:cNvSpPr>
          <p:nvPr>
            <p:ph type="title"/>
          </p:nvPr>
        </p:nvSpPr>
        <p:spPr/>
        <p:txBody>
          <a:bodyPr/>
          <a:lstStyle/>
          <a:p>
            <a:r>
              <a:rPr lang="es-MX" dirty="0" err="1"/>
              <a:t>Analysis</a:t>
            </a:r>
            <a:r>
              <a:rPr lang="es-MX" dirty="0"/>
              <a:t> Objetive</a:t>
            </a:r>
          </a:p>
        </p:txBody>
      </p:sp>
      <p:sp>
        <p:nvSpPr>
          <p:cNvPr id="3" name="Content Placeholder 2">
            <a:extLst>
              <a:ext uri="{FF2B5EF4-FFF2-40B4-BE49-F238E27FC236}">
                <a16:creationId xmlns:a16="http://schemas.microsoft.com/office/drawing/2014/main" id="{9071697D-4543-44C8-9DF8-F827CB758712}"/>
              </a:ext>
            </a:extLst>
          </p:cNvPr>
          <p:cNvSpPr>
            <a:spLocks noGrp="1"/>
          </p:cNvSpPr>
          <p:nvPr>
            <p:ph idx="1"/>
          </p:nvPr>
        </p:nvSpPr>
        <p:spPr>
          <a:xfrm>
            <a:off x="1097280" y="1797808"/>
            <a:ext cx="10058400" cy="3760891"/>
          </a:xfrm>
        </p:spPr>
        <p:txBody>
          <a:bodyPr>
            <a:normAutofit fontScale="77500" lnSpcReduction="20000"/>
          </a:bodyPr>
          <a:lstStyle/>
          <a:p>
            <a:pPr marL="0" indent="0">
              <a:buNone/>
            </a:pPr>
            <a:endParaRPr lang="es-MX" dirty="0"/>
          </a:p>
          <a:p>
            <a:r>
              <a:rPr lang="es-MX" sz="2300" dirty="0" err="1">
                <a:latin typeface="Verdana" panose="020B0604030504040204" pitchFamily="34" charset="0"/>
                <a:ea typeface="Verdana" panose="020B0604030504040204" pitchFamily="34" charset="0"/>
              </a:rPr>
              <a:t>The</a:t>
            </a:r>
            <a:r>
              <a:rPr lang="es-MX" sz="2300" dirty="0">
                <a:latin typeface="Verdana" panose="020B0604030504040204" pitchFamily="34" charset="0"/>
                <a:ea typeface="Verdana" panose="020B0604030504040204" pitchFamily="34" charset="0"/>
              </a:rPr>
              <a:t> </a:t>
            </a:r>
            <a:r>
              <a:rPr lang="es-MX" sz="2300" dirty="0" err="1">
                <a:latin typeface="Verdana" panose="020B0604030504040204" pitchFamily="34" charset="0"/>
                <a:ea typeface="Verdana" panose="020B0604030504040204" pitchFamily="34" charset="0"/>
              </a:rPr>
              <a:t>company</a:t>
            </a:r>
            <a:r>
              <a:rPr lang="es-MX" sz="2300" dirty="0">
                <a:latin typeface="Verdana" panose="020B0604030504040204" pitchFamily="34" charset="0"/>
                <a:ea typeface="Verdana" panose="020B0604030504040204" pitchFamily="34" charset="0"/>
              </a:rPr>
              <a:t> has </a:t>
            </a:r>
            <a:r>
              <a:rPr lang="es-MX" sz="2300" dirty="0" err="1">
                <a:latin typeface="Verdana" panose="020B0604030504040204" pitchFamily="34" charset="0"/>
                <a:ea typeface="Verdana" panose="020B0604030504040204" pitchFamily="34" charset="0"/>
              </a:rPr>
              <a:t>made</a:t>
            </a:r>
            <a:r>
              <a:rPr lang="es-MX" sz="2300" dirty="0">
                <a:latin typeface="Verdana" panose="020B0604030504040204" pitchFamily="34" charset="0"/>
                <a:ea typeface="Verdana" panose="020B0604030504040204" pitchFamily="34" charset="0"/>
              </a:rPr>
              <a:t> </a:t>
            </a:r>
            <a:r>
              <a:rPr lang="es-MX" sz="2300" dirty="0" err="1">
                <a:latin typeface="Verdana" panose="020B0604030504040204" pitchFamily="34" charset="0"/>
                <a:ea typeface="Verdana" panose="020B0604030504040204" pitchFamily="34" charset="0"/>
              </a:rPr>
              <a:t>decisions</a:t>
            </a:r>
            <a:r>
              <a:rPr lang="es-MX" sz="2300" dirty="0">
                <a:latin typeface="Verdana" panose="020B0604030504040204" pitchFamily="34" charset="0"/>
                <a:ea typeface="Verdana" panose="020B0604030504040204" pitchFamily="34" charset="0"/>
              </a:rPr>
              <a:t> </a:t>
            </a:r>
            <a:r>
              <a:rPr lang="es-MX" sz="2300" dirty="0" err="1">
                <a:latin typeface="Verdana" panose="020B0604030504040204" pitchFamily="34" charset="0"/>
                <a:ea typeface="Verdana" panose="020B0604030504040204" pitchFamily="34" charset="0"/>
              </a:rPr>
              <a:t>to</a:t>
            </a:r>
            <a:r>
              <a:rPr lang="es-MX" sz="2300" dirty="0">
                <a:latin typeface="Verdana" panose="020B0604030504040204" pitchFamily="34" charset="0"/>
                <a:ea typeface="Verdana" panose="020B0604030504040204" pitchFamily="34" charset="0"/>
              </a:rPr>
              <a:t> </a:t>
            </a:r>
            <a:r>
              <a:rPr lang="es-MX" sz="2300" dirty="0" err="1">
                <a:latin typeface="Verdana" panose="020B0604030504040204" pitchFamily="34" charset="0"/>
                <a:ea typeface="Verdana" panose="020B0604030504040204" pitchFamily="34" charset="0"/>
              </a:rPr>
              <a:t>adjust</a:t>
            </a:r>
            <a:r>
              <a:rPr lang="es-MX" sz="2300" dirty="0">
                <a:latin typeface="Verdana" panose="020B0604030504040204" pitchFamily="34" charset="0"/>
                <a:ea typeface="Verdana" panose="020B0604030504040204" pitchFamily="34" charset="0"/>
              </a:rPr>
              <a:t> </a:t>
            </a:r>
            <a:r>
              <a:rPr lang="es-MX" sz="2300" dirty="0" err="1">
                <a:latin typeface="Verdana" panose="020B0604030504040204" pitchFamily="34" charset="0"/>
                <a:ea typeface="Verdana" panose="020B0604030504040204" pitchFamily="34" charset="0"/>
              </a:rPr>
              <a:t>its</a:t>
            </a:r>
            <a:r>
              <a:rPr lang="es-MX" sz="2300" dirty="0">
                <a:latin typeface="Verdana" panose="020B0604030504040204" pitchFamily="34" charset="0"/>
                <a:ea typeface="Verdana" panose="020B0604030504040204" pitchFamily="34" charset="0"/>
              </a:rPr>
              <a:t> </a:t>
            </a:r>
            <a:r>
              <a:rPr lang="es-MX" sz="2300" dirty="0" err="1">
                <a:latin typeface="Verdana" panose="020B0604030504040204" pitchFamily="34" charset="0"/>
                <a:ea typeface="Verdana" panose="020B0604030504040204" pitchFamily="34" charset="0"/>
              </a:rPr>
              <a:t>organizational</a:t>
            </a:r>
            <a:r>
              <a:rPr lang="es-MX" sz="2300" dirty="0">
                <a:latin typeface="Verdana" panose="020B0604030504040204" pitchFamily="34" charset="0"/>
                <a:ea typeface="Verdana" panose="020B0604030504040204" pitchFamily="34" charset="0"/>
              </a:rPr>
              <a:t> </a:t>
            </a:r>
            <a:r>
              <a:rPr lang="es-MX" sz="2300" dirty="0" err="1">
                <a:latin typeface="Verdana" panose="020B0604030504040204" pitchFamily="34" charset="0"/>
                <a:ea typeface="Verdana" panose="020B0604030504040204" pitchFamily="34" charset="0"/>
              </a:rPr>
              <a:t>structure</a:t>
            </a:r>
            <a:r>
              <a:rPr lang="es-MX" sz="2300" dirty="0">
                <a:latin typeface="Verdana" panose="020B0604030504040204" pitchFamily="34" charset="0"/>
                <a:ea typeface="Verdana" panose="020B0604030504040204" pitchFamily="34" charset="0"/>
              </a:rPr>
              <a:t> in </a:t>
            </a:r>
            <a:r>
              <a:rPr lang="es-MX" sz="2300" dirty="0" err="1">
                <a:latin typeface="Verdana" panose="020B0604030504040204" pitchFamily="34" charset="0"/>
                <a:ea typeface="Verdana" panose="020B0604030504040204" pitchFamily="34" charset="0"/>
              </a:rPr>
              <a:t>order</a:t>
            </a:r>
            <a:r>
              <a:rPr lang="es-MX" sz="2300" dirty="0">
                <a:latin typeface="Verdana" panose="020B0604030504040204" pitchFamily="34" charset="0"/>
                <a:ea typeface="Verdana" panose="020B0604030504040204" pitchFamily="34" charset="0"/>
              </a:rPr>
              <a:t> </a:t>
            </a:r>
            <a:r>
              <a:rPr lang="es-MX" sz="2300" dirty="0" err="1">
                <a:latin typeface="Verdana" panose="020B0604030504040204" pitchFamily="34" charset="0"/>
                <a:ea typeface="Verdana" panose="020B0604030504040204" pitchFamily="34" charset="0"/>
              </a:rPr>
              <a:t>to</a:t>
            </a:r>
            <a:r>
              <a:rPr lang="es-MX" sz="2300" dirty="0">
                <a:latin typeface="Verdana" panose="020B0604030504040204" pitchFamily="34" charset="0"/>
                <a:ea typeface="Verdana" panose="020B0604030504040204" pitchFamily="34" charset="0"/>
              </a:rPr>
              <a:t> </a:t>
            </a:r>
            <a:r>
              <a:rPr lang="es-MX" sz="2300" dirty="0" err="1">
                <a:latin typeface="Verdana" panose="020B0604030504040204" pitchFamily="34" charset="0"/>
                <a:ea typeface="Verdana" panose="020B0604030504040204" pitchFamily="34" charset="0"/>
              </a:rPr>
              <a:t>generate</a:t>
            </a:r>
            <a:r>
              <a:rPr lang="es-MX" sz="2300" dirty="0">
                <a:latin typeface="Verdana" panose="020B0604030504040204" pitchFamily="34" charset="0"/>
                <a:ea typeface="Verdana" panose="020B0604030504040204" pitchFamily="34" charset="0"/>
              </a:rPr>
              <a:t> </a:t>
            </a:r>
            <a:r>
              <a:rPr lang="es-MX" sz="2300" dirty="0" err="1">
                <a:latin typeface="Verdana" panose="020B0604030504040204" pitchFamily="34" charset="0"/>
                <a:ea typeface="Verdana" panose="020B0604030504040204" pitchFamily="34" charset="0"/>
              </a:rPr>
              <a:t>savings</a:t>
            </a:r>
            <a:r>
              <a:rPr lang="es-MX" sz="2300" dirty="0">
                <a:latin typeface="Verdana" panose="020B0604030504040204" pitchFamily="34" charset="0"/>
                <a:ea typeface="Verdana" panose="020B0604030504040204" pitchFamily="34" charset="0"/>
              </a:rPr>
              <a:t>, </a:t>
            </a:r>
            <a:r>
              <a:rPr lang="es-MX" sz="2300" dirty="0" err="1">
                <a:latin typeface="Verdana" panose="020B0604030504040204" pitchFamily="34" charset="0"/>
                <a:ea typeface="Verdana" panose="020B0604030504040204" pitchFamily="34" charset="0"/>
              </a:rPr>
              <a:t>however</a:t>
            </a:r>
            <a:r>
              <a:rPr lang="es-MX" sz="2300" dirty="0">
                <a:latin typeface="Verdana" panose="020B0604030504040204" pitchFamily="34" charset="0"/>
                <a:ea typeface="Verdana" panose="020B0604030504040204" pitchFamily="34" charset="0"/>
              </a:rPr>
              <a:t>, </a:t>
            </a:r>
            <a:r>
              <a:rPr lang="es-MX" sz="2300" dirty="0" err="1">
                <a:latin typeface="Verdana" panose="020B0604030504040204" pitchFamily="34" charset="0"/>
                <a:ea typeface="Verdana" panose="020B0604030504040204" pitchFamily="34" charset="0"/>
              </a:rPr>
              <a:t>it</a:t>
            </a:r>
            <a:r>
              <a:rPr lang="es-MX" sz="2300" dirty="0">
                <a:latin typeface="Verdana" panose="020B0604030504040204" pitchFamily="34" charset="0"/>
                <a:ea typeface="Verdana" panose="020B0604030504040204" pitchFamily="34" charset="0"/>
              </a:rPr>
              <a:t> </a:t>
            </a:r>
            <a:r>
              <a:rPr lang="es-MX" sz="2300" dirty="0" err="1">
                <a:latin typeface="Verdana" panose="020B0604030504040204" pitchFamily="34" charset="0"/>
                <a:ea typeface="Verdana" panose="020B0604030504040204" pitchFamily="34" charset="0"/>
              </a:rPr>
              <a:t>is</a:t>
            </a:r>
            <a:r>
              <a:rPr lang="es-MX" sz="2300" dirty="0">
                <a:latin typeface="Verdana" panose="020B0604030504040204" pitchFamily="34" charset="0"/>
                <a:ea typeface="Verdana" panose="020B0604030504040204" pitchFamily="34" charset="0"/>
              </a:rPr>
              <a:t> </a:t>
            </a:r>
            <a:r>
              <a:rPr lang="es-MX" sz="2300" dirty="0" err="1">
                <a:latin typeface="Verdana" panose="020B0604030504040204" pitchFamily="34" charset="0"/>
                <a:ea typeface="Verdana" panose="020B0604030504040204" pitchFamily="34" charset="0"/>
              </a:rPr>
              <a:t>concerned</a:t>
            </a:r>
            <a:r>
              <a:rPr lang="es-MX" sz="2300" dirty="0">
                <a:latin typeface="Verdana" panose="020B0604030504040204" pitchFamily="34" charset="0"/>
                <a:ea typeface="Verdana" panose="020B0604030504040204" pitchFamily="34" charset="0"/>
              </a:rPr>
              <a:t> </a:t>
            </a:r>
            <a:r>
              <a:rPr lang="es-MX" sz="2300" dirty="0" err="1">
                <a:latin typeface="Verdana" panose="020B0604030504040204" pitchFamily="34" charset="0"/>
                <a:ea typeface="Verdana" panose="020B0604030504040204" pitchFamily="34" charset="0"/>
              </a:rPr>
              <a:t>to</a:t>
            </a:r>
            <a:r>
              <a:rPr lang="es-MX" sz="2300" dirty="0">
                <a:latin typeface="Verdana" panose="020B0604030504040204" pitchFamily="34" charset="0"/>
                <a:ea typeface="Verdana" panose="020B0604030504040204" pitchFamily="34" charset="0"/>
              </a:rPr>
              <a:t> </a:t>
            </a:r>
            <a:r>
              <a:rPr lang="es-MX" sz="2300" dirty="0" err="1">
                <a:latin typeface="Verdana" panose="020B0604030504040204" pitchFamily="34" charset="0"/>
                <a:ea typeface="Verdana" panose="020B0604030504040204" pitchFamily="34" charset="0"/>
              </a:rPr>
              <a:t>know</a:t>
            </a:r>
            <a:r>
              <a:rPr lang="es-MX" sz="2300" dirty="0">
                <a:latin typeface="Verdana" panose="020B0604030504040204" pitchFamily="34" charset="0"/>
                <a:ea typeface="Verdana" panose="020B0604030504040204" pitchFamily="34" charset="0"/>
              </a:rPr>
              <a:t> </a:t>
            </a:r>
            <a:r>
              <a:rPr lang="es-MX" sz="2300" dirty="0" err="1">
                <a:latin typeface="Verdana" panose="020B0604030504040204" pitchFamily="34" charset="0"/>
                <a:ea typeface="Verdana" panose="020B0604030504040204" pitchFamily="34" charset="0"/>
              </a:rPr>
              <a:t>if</a:t>
            </a:r>
            <a:r>
              <a:rPr lang="es-MX" sz="2300" dirty="0">
                <a:latin typeface="Verdana" panose="020B0604030504040204" pitchFamily="34" charset="0"/>
                <a:ea typeface="Verdana" panose="020B0604030504040204" pitchFamily="34" charset="0"/>
              </a:rPr>
              <a:t> </a:t>
            </a:r>
            <a:r>
              <a:rPr lang="es-MX" sz="2300" dirty="0" err="1">
                <a:latin typeface="Verdana" panose="020B0604030504040204" pitchFamily="34" charset="0"/>
                <a:ea typeface="Verdana" panose="020B0604030504040204" pitchFamily="34" charset="0"/>
              </a:rPr>
              <a:t>the</a:t>
            </a:r>
            <a:r>
              <a:rPr lang="es-MX" sz="2300" dirty="0">
                <a:latin typeface="Verdana" panose="020B0604030504040204" pitchFamily="34" charset="0"/>
                <a:ea typeface="Verdana" panose="020B0604030504040204" pitchFamily="34" charset="0"/>
              </a:rPr>
              <a:t> </a:t>
            </a:r>
            <a:r>
              <a:rPr lang="es-MX" sz="2300" dirty="0" err="1">
                <a:latin typeface="Verdana" panose="020B0604030504040204" pitchFamily="34" charset="0"/>
                <a:ea typeface="Verdana" panose="020B0604030504040204" pitchFamily="34" charset="0"/>
              </a:rPr>
              <a:t>decisions</a:t>
            </a:r>
            <a:r>
              <a:rPr lang="es-MX" sz="2300" dirty="0">
                <a:latin typeface="Verdana" panose="020B0604030504040204" pitchFamily="34" charset="0"/>
                <a:ea typeface="Verdana" panose="020B0604030504040204" pitchFamily="34" charset="0"/>
              </a:rPr>
              <a:t> </a:t>
            </a:r>
            <a:r>
              <a:rPr lang="es-MX" sz="2300" dirty="0" err="1">
                <a:latin typeface="Verdana" panose="020B0604030504040204" pitchFamily="34" charset="0"/>
                <a:ea typeface="Verdana" panose="020B0604030504040204" pitchFamily="34" charset="0"/>
              </a:rPr>
              <a:t>made</a:t>
            </a:r>
            <a:r>
              <a:rPr lang="es-MX" sz="2300" dirty="0">
                <a:latin typeface="Verdana" panose="020B0604030504040204" pitchFamily="34" charset="0"/>
                <a:ea typeface="Verdana" panose="020B0604030504040204" pitchFamily="34" charset="0"/>
              </a:rPr>
              <a:t> </a:t>
            </a:r>
            <a:r>
              <a:rPr lang="es-MX" sz="2300" dirty="0" err="1">
                <a:latin typeface="Verdana" panose="020B0604030504040204" pitchFamily="34" charset="0"/>
                <a:ea typeface="Verdana" panose="020B0604030504040204" pitchFamily="34" charset="0"/>
              </a:rPr>
              <a:t>will</a:t>
            </a:r>
            <a:r>
              <a:rPr lang="es-MX" sz="2300" dirty="0">
                <a:latin typeface="Verdana" panose="020B0604030504040204" pitchFamily="34" charset="0"/>
                <a:ea typeface="Verdana" panose="020B0604030504040204" pitchFamily="34" charset="0"/>
              </a:rPr>
              <a:t> </a:t>
            </a:r>
            <a:r>
              <a:rPr lang="es-MX" sz="2300" dirty="0" err="1">
                <a:latin typeface="Verdana" panose="020B0604030504040204" pitchFamily="34" charset="0"/>
                <a:ea typeface="Verdana" panose="020B0604030504040204" pitchFamily="34" charset="0"/>
              </a:rPr>
              <a:t>greatly</a:t>
            </a:r>
            <a:r>
              <a:rPr lang="es-MX" sz="2300" dirty="0">
                <a:latin typeface="Verdana" panose="020B0604030504040204" pitchFamily="34" charset="0"/>
                <a:ea typeface="Verdana" panose="020B0604030504040204" pitchFamily="34" charset="0"/>
              </a:rPr>
              <a:t> </a:t>
            </a:r>
            <a:r>
              <a:rPr lang="es-MX" sz="2300" dirty="0" err="1">
                <a:latin typeface="Verdana" panose="020B0604030504040204" pitchFamily="34" charset="0"/>
                <a:ea typeface="Verdana" panose="020B0604030504040204" pitchFamily="34" charset="0"/>
              </a:rPr>
              <a:t>affect</a:t>
            </a:r>
            <a:r>
              <a:rPr lang="es-MX" sz="2300" dirty="0">
                <a:latin typeface="Verdana" panose="020B0604030504040204" pitchFamily="34" charset="0"/>
                <a:ea typeface="Verdana" panose="020B0604030504040204" pitchFamily="34" charset="0"/>
              </a:rPr>
              <a:t> </a:t>
            </a:r>
            <a:r>
              <a:rPr lang="es-MX" sz="2300" dirty="0" err="1">
                <a:latin typeface="Verdana" panose="020B0604030504040204" pitchFamily="34" charset="0"/>
                <a:ea typeface="Verdana" panose="020B0604030504040204" pitchFamily="34" charset="0"/>
              </a:rPr>
              <a:t>its</a:t>
            </a:r>
            <a:r>
              <a:rPr lang="es-MX" sz="2300" dirty="0">
                <a:latin typeface="Verdana" panose="020B0604030504040204" pitchFamily="34" charset="0"/>
                <a:ea typeface="Verdana" panose="020B0604030504040204" pitchFamily="34" charset="0"/>
              </a:rPr>
              <a:t> </a:t>
            </a:r>
            <a:r>
              <a:rPr lang="es-MX" sz="2300" dirty="0" err="1">
                <a:latin typeface="Verdana" panose="020B0604030504040204" pitchFamily="34" charset="0"/>
                <a:ea typeface="Verdana" panose="020B0604030504040204" pitchFamily="34" charset="0"/>
              </a:rPr>
              <a:t>operations</a:t>
            </a:r>
            <a:r>
              <a:rPr lang="es-MX" sz="2300" dirty="0">
                <a:latin typeface="Verdana" panose="020B0604030504040204" pitchFamily="34" charset="0"/>
                <a:ea typeface="Verdana" panose="020B0604030504040204" pitchFamily="34" charset="0"/>
              </a:rPr>
              <a:t> once </a:t>
            </a:r>
            <a:r>
              <a:rPr lang="es-MX" sz="2300" dirty="0" err="1">
                <a:latin typeface="Verdana" panose="020B0604030504040204" pitchFamily="34" charset="0"/>
                <a:ea typeface="Verdana" panose="020B0604030504040204" pitchFamily="34" charset="0"/>
              </a:rPr>
              <a:t>the</a:t>
            </a:r>
            <a:r>
              <a:rPr lang="es-MX" sz="2300" dirty="0">
                <a:latin typeface="Verdana" panose="020B0604030504040204" pitchFamily="34" charset="0"/>
                <a:ea typeface="Verdana" panose="020B0604030504040204" pitchFamily="34" charset="0"/>
              </a:rPr>
              <a:t> </a:t>
            </a:r>
            <a:r>
              <a:rPr lang="es-MX" sz="2300" dirty="0" err="1">
                <a:latin typeface="Verdana" panose="020B0604030504040204" pitchFamily="34" charset="0"/>
                <a:ea typeface="Verdana" panose="020B0604030504040204" pitchFamily="34" charset="0"/>
              </a:rPr>
              <a:t>emergency</a:t>
            </a:r>
            <a:r>
              <a:rPr lang="es-MX" sz="2300" dirty="0">
                <a:latin typeface="Verdana" panose="020B0604030504040204" pitchFamily="34" charset="0"/>
                <a:ea typeface="Verdana" panose="020B0604030504040204" pitchFamily="34" charset="0"/>
              </a:rPr>
              <a:t> </a:t>
            </a:r>
            <a:r>
              <a:rPr lang="es-MX" sz="2300" dirty="0" err="1">
                <a:latin typeface="Verdana" panose="020B0604030504040204" pitchFamily="34" charset="0"/>
                <a:ea typeface="Verdana" panose="020B0604030504040204" pitchFamily="34" charset="0"/>
              </a:rPr>
              <a:t>of</a:t>
            </a:r>
            <a:r>
              <a:rPr lang="es-MX" sz="2300" dirty="0">
                <a:latin typeface="Verdana" panose="020B0604030504040204" pitchFamily="34" charset="0"/>
                <a:ea typeface="Verdana" panose="020B0604030504040204" pitchFamily="34" charset="0"/>
              </a:rPr>
              <a:t> </a:t>
            </a:r>
            <a:r>
              <a:rPr lang="es-MX" sz="2300" dirty="0" err="1">
                <a:latin typeface="Verdana" panose="020B0604030504040204" pitchFamily="34" charset="0"/>
                <a:ea typeface="Verdana" panose="020B0604030504040204" pitchFamily="34" charset="0"/>
              </a:rPr>
              <a:t>the</a:t>
            </a:r>
            <a:r>
              <a:rPr lang="es-MX" sz="2300" dirty="0">
                <a:latin typeface="Verdana" panose="020B0604030504040204" pitchFamily="34" charset="0"/>
                <a:ea typeface="Verdana" panose="020B0604030504040204" pitchFamily="34" charset="0"/>
              </a:rPr>
              <a:t> </a:t>
            </a:r>
            <a:r>
              <a:rPr lang="es-MX" sz="2300" dirty="0" err="1">
                <a:latin typeface="Verdana" panose="020B0604030504040204" pitchFamily="34" charset="0"/>
                <a:ea typeface="Verdana" panose="020B0604030504040204" pitchFamily="34" charset="0"/>
              </a:rPr>
              <a:t>pandemics</a:t>
            </a:r>
            <a:r>
              <a:rPr lang="es-MX" sz="2300" dirty="0">
                <a:latin typeface="Verdana" panose="020B0604030504040204" pitchFamily="34" charset="0"/>
                <a:ea typeface="Verdana" panose="020B0604030504040204" pitchFamily="34" charset="0"/>
              </a:rPr>
              <a:t> </a:t>
            </a:r>
            <a:r>
              <a:rPr lang="es-MX" sz="2300" dirty="0" err="1">
                <a:latin typeface="Verdana" panose="020B0604030504040204" pitchFamily="34" charset="0"/>
                <a:ea typeface="Verdana" panose="020B0604030504040204" pitchFamily="34" charset="0"/>
              </a:rPr>
              <a:t>ends</a:t>
            </a:r>
            <a:r>
              <a:rPr lang="es-MX" sz="2300" dirty="0">
                <a:latin typeface="Verdana" panose="020B0604030504040204" pitchFamily="34" charset="0"/>
                <a:ea typeface="Verdana" panose="020B0604030504040204" pitchFamily="34" charset="0"/>
              </a:rPr>
              <a:t>, </a:t>
            </a:r>
            <a:r>
              <a:rPr lang="es-MX" sz="2300" dirty="0" err="1">
                <a:latin typeface="Verdana" panose="020B0604030504040204" pitchFamily="34" charset="0"/>
                <a:ea typeface="Verdana" panose="020B0604030504040204" pitchFamily="34" charset="0"/>
              </a:rPr>
              <a:t>for</a:t>
            </a:r>
            <a:r>
              <a:rPr lang="es-MX" sz="2300" dirty="0">
                <a:latin typeface="Verdana" panose="020B0604030504040204" pitchFamily="34" charset="0"/>
                <a:ea typeface="Verdana" panose="020B0604030504040204" pitchFamily="34" charset="0"/>
              </a:rPr>
              <a:t> </a:t>
            </a:r>
            <a:r>
              <a:rPr lang="es-MX" sz="2300" dirty="0" err="1">
                <a:latin typeface="Verdana" panose="020B0604030504040204" pitchFamily="34" charset="0"/>
                <a:ea typeface="Verdana" panose="020B0604030504040204" pitchFamily="34" charset="0"/>
              </a:rPr>
              <a:t>this</a:t>
            </a:r>
            <a:r>
              <a:rPr lang="es-MX" sz="2300" dirty="0">
                <a:latin typeface="Verdana" panose="020B0604030504040204" pitchFamily="34" charset="0"/>
                <a:ea typeface="Verdana" panose="020B0604030504040204" pitchFamily="34" charset="0"/>
              </a:rPr>
              <a:t> </a:t>
            </a:r>
            <a:r>
              <a:rPr lang="es-MX" sz="2300" dirty="0" err="1">
                <a:latin typeface="Verdana" panose="020B0604030504040204" pitchFamily="34" charset="0"/>
                <a:ea typeface="Verdana" panose="020B0604030504040204" pitchFamily="34" charset="0"/>
              </a:rPr>
              <a:t>reason</a:t>
            </a:r>
            <a:r>
              <a:rPr lang="es-MX" sz="2300" dirty="0">
                <a:latin typeface="Verdana" panose="020B0604030504040204" pitchFamily="34" charset="0"/>
                <a:ea typeface="Verdana" panose="020B0604030504040204" pitchFamily="34" charset="0"/>
              </a:rPr>
              <a:t>, </a:t>
            </a:r>
            <a:r>
              <a:rPr lang="es-MX" sz="2300" dirty="0" err="1">
                <a:latin typeface="Verdana" panose="020B0604030504040204" pitchFamily="34" charset="0"/>
                <a:ea typeface="Verdana" panose="020B0604030504040204" pitchFamily="34" charset="0"/>
              </a:rPr>
              <a:t>they</a:t>
            </a:r>
            <a:r>
              <a:rPr lang="es-MX" sz="2300" dirty="0">
                <a:latin typeface="Verdana" panose="020B0604030504040204" pitchFamily="34" charset="0"/>
                <a:ea typeface="Verdana" panose="020B0604030504040204" pitchFamily="34" charset="0"/>
              </a:rPr>
              <a:t> </a:t>
            </a:r>
            <a:r>
              <a:rPr lang="es-MX" sz="2300" dirty="0" err="1">
                <a:latin typeface="Verdana" panose="020B0604030504040204" pitchFamily="34" charset="0"/>
                <a:ea typeface="Verdana" panose="020B0604030504040204" pitchFamily="34" charset="0"/>
              </a:rPr>
              <a:t>have</a:t>
            </a:r>
            <a:r>
              <a:rPr lang="es-MX" sz="2300" dirty="0">
                <a:latin typeface="Verdana" panose="020B0604030504040204" pitchFamily="34" charset="0"/>
                <a:ea typeface="Verdana" panose="020B0604030504040204" pitchFamily="34" charset="0"/>
              </a:rPr>
              <a:t> </a:t>
            </a:r>
            <a:r>
              <a:rPr lang="es-MX" sz="2300" dirty="0" err="1">
                <a:latin typeface="Verdana" panose="020B0604030504040204" pitchFamily="34" charset="0"/>
                <a:ea typeface="Verdana" panose="020B0604030504040204" pitchFamily="34" charset="0"/>
              </a:rPr>
              <a:t>raised</a:t>
            </a:r>
            <a:r>
              <a:rPr lang="es-MX" sz="2300" dirty="0">
                <a:latin typeface="Verdana" panose="020B0604030504040204" pitchFamily="34" charset="0"/>
                <a:ea typeface="Verdana" panose="020B0604030504040204" pitchFamily="34" charset="0"/>
              </a:rPr>
              <a:t> </a:t>
            </a:r>
            <a:r>
              <a:rPr lang="es-MX" sz="2300" dirty="0" err="1">
                <a:latin typeface="Verdana" panose="020B0604030504040204" pitchFamily="34" charset="0"/>
                <a:ea typeface="Verdana" panose="020B0604030504040204" pitchFamily="34" charset="0"/>
              </a:rPr>
              <a:t>various</a:t>
            </a:r>
            <a:r>
              <a:rPr lang="es-MX" sz="2300" dirty="0">
                <a:latin typeface="Verdana" panose="020B0604030504040204" pitchFamily="34" charset="0"/>
                <a:ea typeface="Verdana" panose="020B0604030504040204" pitchFamily="34" charset="0"/>
              </a:rPr>
              <a:t> </a:t>
            </a:r>
            <a:r>
              <a:rPr lang="es-MX" sz="2300" dirty="0" err="1">
                <a:latin typeface="Verdana" panose="020B0604030504040204" pitchFamily="34" charset="0"/>
                <a:ea typeface="Verdana" panose="020B0604030504040204" pitchFamily="34" charset="0"/>
              </a:rPr>
              <a:t>questions</a:t>
            </a:r>
            <a:r>
              <a:rPr lang="es-MX" sz="2300" dirty="0">
                <a:latin typeface="Verdana" panose="020B0604030504040204" pitchFamily="34" charset="0"/>
                <a:ea typeface="Verdana" panose="020B0604030504040204" pitchFamily="34" charset="0"/>
              </a:rPr>
              <a:t> </a:t>
            </a:r>
            <a:r>
              <a:rPr lang="es-MX" sz="2300" dirty="0" err="1">
                <a:latin typeface="Verdana" panose="020B0604030504040204" pitchFamily="34" charset="0"/>
                <a:ea typeface="Verdana" panose="020B0604030504040204" pitchFamily="34" charset="0"/>
              </a:rPr>
              <a:t>to</a:t>
            </a:r>
            <a:r>
              <a:rPr lang="es-MX" sz="2300" dirty="0">
                <a:latin typeface="Verdana" panose="020B0604030504040204" pitchFamily="34" charset="0"/>
                <a:ea typeface="Verdana" panose="020B0604030504040204" pitchFamily="34" charset="0"/>
              </a:rPr>
              <a:t>    be </a:t>
            </a:r>
            <a:r>
              <a:rPr lang="es-MX" sz="2300" dirty="0" err="1">
                <a:latin typeface="Verdana" panose="020B0604030504040204" pitchFamily="34" charset="0"/>
                <a:ea typeface="Verdana" panose="020B0604030504040204" pitchFamily="34" charset="0"/>
              </a:rPr>
              <a:t>answered</a:t>
            </a:r>
            <a:r>
              <a:rPr lang="es-MX" sz="2300" dirty="0">
                <a:latin typeface="Verdana" panose="020B0604030504040204" pitchFamily="34" charset="0"/>
                <a:ea typeface="Verdana" panose="020B0604030504040204" pitchFamily="34" charset="0"/>
              </a:rPr>
              <a:t> and </a:t>
            </a:r>
            <a:r>
              <a:rPr lang="es-MX" sz="2300" dirty="0" err="1">
                <a:latin typeface="Verdana" panose="020B0604030504040204" pitchFamily="34" charset="0"/>
                <a:ea typeface="Verdana" panose="020B0604030504040204" pitchFamily="34" charset="0"/>
              </a:rPr>
              <a:t>which</a:t>
            </a:r>
            <a:r>
              <a:rPr lang="es-MX" sz="2300" dirty="0">
                <a:latin typeface="Verdana" panose="020B0604030504040204" pitchFamily="34" charset="0"/>
                <a:ea typeface="Verdana" panose="020B0604030504040204" pitchFamily="34" charset="0"/>
              </a:rPr>
              <a:t> are </a:t>
            </a:r>
            <a:r>
              <a:rPr lang="es-MX" sz="2300" dirty="0" err="1">
                <a:latin typeface="Verdana" panose="020B0604030504040204" pitchFamily="34" charset="0"/>
                <a:ea typeface="Verdana" panose="020B0604030504040204" pitchFamily="34" charset="0"/>
              </a:rPr>
              <a:t>the</a:t>
            </a:r>
            <a:r>
              <a:rPr lang="es-MX" sz="2300" dirty="0">
                <a:latin typeface="Verdana" panose="020B0604030504040204" pitchFamily="34" charset="0"/>
                <a:ea typeface="Verdana" panose="020B0604030504040204" pitchFamily="34" charset="0"/>
              </a:rPr>
              <a:t> </a:t>
            </a:r>
            <a:r>
              <a:rPr lang="es-MX" sz="2300" dirty="0" err="1">
                <a:latin typeface="Verdana" panose="020B0604030504040204" pitchFamily="34" charset="0"/>
                <a:ea typeface="Verdana" panose="020B0604030504040204" pitchFamily="34" charset="0"/>
              </a:rPr>
              <a:t>starting</a:t>
            </a:r>
            <a:r>
              <a:rPr lang="es-MX" sz="2300" dirty="0">
                <a:latin typeface="Verdana" panose="020B0604030504040204" pitchFamily="34" charset="0"/>
                <a:ea typeface="Verdana" panose="020B0604030504040204" pitchFamily="34" charset="0"/>
              </a:rPr>
              <a:t> </a:t>
            </a:r>
            <a:r>
              <a:rPr lang="es-MX" sz="2300" dirty="0" err="1">
                <a:latin typeface="Verdana" panose="020B0604030504040204" pitchFamily="34" charset="0"/>
                <a:ea typeface="Verdana" panose="020B0604030504040204" pitchFamily="34" charset="0"/>
              </a:rPr>
              <a:t>point</a:t>
            </a:r>
            <a:r>
              <a:rPr lang="es-MX" sz="2300" dirty="0">
                <a:latin typeface="Verdana" panose="020B0604030504040204" pitchFamily="34" charset="0"/>
                <a:ea typeface="Verdana" panose="020B0604030504040204" pitchFamily="34" charset="0"/>
              </a:rPr>
              <a:t> </a:t>
            </a:r>
            <a:r>
              <a:rPr lang="es-MX" sz="2300" dirty="0" err="1">
                <a:latin typeface="Verdana" panose="020B0604030504040204" pitchFamily="34" charset="0"/>
                <a:ea typeface="Verdana" panose="020B0604030504040204" pitchFamily="34" charset="0"/>
              </a:rPr>
              <a:t>of</a:t>
            </a:r>
            <a:r>
              <a:rPr lang="es-MX" sz="2300" dirty="0">
                <a:latin typeface="Verdana" panose="020B0604030504040204" pitchFamily="34" charset="0"/>
                <a:ea typeface="Verdana" panose="020B0604030504040204" pitchFamily="34" charset="0"/>
              </a:rPr>
              <a:t> </a:t>
            </a:r>
            <a:r>
              <a:rPr lang="es-MX" sz="2300" dirty="0" err="1">
                <a:latin typeface="Verdana" panose="020B0604030504040204" pitchFamily="34" charset="0"/>
                <a:ea typeface="Verdana" panose="020B0604030504040204" pitchFamily="34" charset="0"/>
              </a:rPr>
              <a:t>the</a:t>
            </a:r>
            <a:r>
              <a:rPr lang="es-MX" sz="2300" dirty="0">
                <a:latin typeface="Verdana" panose="020B0604030504040204" pitchFamily="34" charset="0"/>
                <a:ea typeface="Verdana" panose="020B0604030504040204" pitchFamily="34" charset="0"/>
              </a:rPr>
              <a:t> </a:t>
            </a:r>
            <a:r>
              <a:rPr lang="es-MX" sz="2300" dirty="0" err="1">
                <a:latin typeface="Verdana" panose="020B0604030504040204" pitchFamily="34" charset="0"/>
                <a:ea typeface="Verdana" panose="020B0604030504040204" pitchFamily="34" charset="0"/>
              </a:rPr>
              <a:t>study</a:t>
            </a:r>
            <a:r>
              <a:rPr lang="es-MX" sz="2300" dirty="0">
                <a:latin typeface="Verdana" panose="020B0604030504040204" pitchFamily="34" charset="0"/>
                <a:ea typeface="Verdana" panose="020B0604030504040204" pitchFamily="34" charset="0"/>
              </a:rPr>
              <a:t> and </a:t>
            </a:r>
            <a:r>
              <a:rPr lang="es-MX" sz="2300" dirty="0" err="1">
                <a:latin typeface="Verdana" panose="020B0604030504040204" pitchFamily="34" charset="0"/>
                <a:ea typeface="Verdana" panose="020B0604030504040204" pitchFamily="34" charset="0"/>
              </a:rPr>
              <a:t>analysis</a:t>
            </a:r>
            <a:r>
              <a:rPr lang="es-MX" sz="2300" dirty="0">
                <a:latin typeface="Verdana" panose="020B0604030504040204" pitchFamily="34" charset="0"/>
                <a:ea typeface="Verdana" panose="020B0604030504040204" pitchFamily="34" charset="0"/>
              </a:rPr>
              <a:t>. </a:t>
            </a:r>
          </a:p>
          <a:p>
            <a:pPr>
              <a:buFont typeface="Wingdings" panose="05000000000000000000" pitchFamily="2" charset="2"/>
              <a:buChar char="§"/>
            </a:pPr>
            <a:r>
              <a:rPr lang="es-MX" sz="2300" dirty="0">
                <a:latin typeface="Verdana" panose="020B0604030504040204" pitchFamily="34" charset="0"/>
                <a:ea typeface="Verdana" panose="020B0604030504040204" pitchFamily="34" charset="0"/>
              </a:rPr>
              <a:t> </a:t>
            </a:r>
            <a:r>
              <a:rPr lang="es-MX" sz="2300" dirty="0" err="1">
                <a:latin typeface="Verdana" panose="020B0604030504040204" pitchFamily="34" charset="0"/>
                <a:ea typeface="Verdana" panose="020B0604030504040204" pitchFamily="34" charset="0"/>
              </a:rPr>
              <a:t>Where</a:t>
            </a:r>
            <a:r>
              <a:rPr lang="es-MX" sz="2300" dirty="0">
                <a:latin typeface="Verdana" panose="020B0604030504040204" pitchFamily="34" charset="0"/>
                <a:ea typeface="Verdana" panose="020B0604030504040204" pitchFamily="34" charset="0"/>
              </a:rPr>
              <a:t> </a:t>
            </a:r>
            <a:r>
              <a:rPr lang="es-MX" sz="2300" dirty="0" err="1">
                <a:latin typeface="Verdana" panose="020B0604030504040204" pitchFamily="34" charset="0"/>
                <a:ea typeface="Verdana" panose="020B0604030504040204" pitchFamily="34" charset="0"/>
              </a:rPr>
              <a:t>would</a:t>
            </a:r>
            <a:r>
              <a:rPr lang="es-MX" sz="2300" dirty="0">
                <a:latin typeface="Verdana" panose="020B0604030504040204" pitchFamily="34" charset="0"/>
                <a:ea typeface="Verdana" panose="020B0604030504040204" pitchFamily="34" charset="0"/>
              </a:rPr>
              <a:t> be </a:t>
            </a:r>
            <a:r>
              <a:rPr lang="es-MX" sz="2300" dirty="0" err="1">
                <a:latin typeface="Verdana" panose="020B0604030504040204" pitchFamily="34" charset="0"/>
                <a:ea typeface="Verdana" panose="020B0604030504040204" pitchFamily="34" charset="0"/>
              </a:rPr>
              <a:t>the</a:t>
            </a:r>
            <a:r>
              <a:rPr lang="es-MX" sz="2300" dirty="0">
                <a:latin typeface="Verdana" panose="020B0604030504040204" pitchFamily="34" charset="0"/>
                <a:ea typeface="Verdana" panose="020B0604030504040204" pitchFamily="34" charset="0"/>
              </a:rPr>
              <a:t> </a:t>
            </a:r>
            <a:r>
              <a:rPr lang="es-MX" sz="2300" dirty="0" err="1">
                <a:latin typeface="Verdana" panose="020B0604030504040204" pitchFamily="34" charset="0"/>
                <a:ea typeface="Verdana" panose="020B0604030504040204" pitchFamily="34" charset="0"/>
              </a:rPr>
              <a:t>optimal</a:t>
            </a:r>
            <a:r>
              <a:rPr lang="es-MX" sz="2300" dirty="0">
                <a:latin typeface="Verdana" panose="020B0604030504040204" pitchFamily="34" charset="0"/>
                <a:ea typeface="Verdana" panose="020B0604030504040204" pitchFamily="34" charset="0"/>
              </a:rPr>
              <a:t> place </a:t>
            </a:r>
            <a:r>
              <a:rPr lang="es-MX" sz="2300" dirty="0" err="1">
                <a:latin typeface="Verdana" panose="020B0604030504040204" pitchFamily="34" charset="0"/>
                <a:ea typeface="Verdana" panose="020B0604030504040204" pitchFamily="34" charset="0"/>
              </a:rPr>
              <a:t>to</a:t>
            </a:r>
            <a:r>
              <a:rPr lang="es-MX" sz="2300" dirty="0">
                <a:latin typeface="Verdana" panose="020B0604030504040204" pitchFamily="34" charset="0"/>
                <a:ea typeface="Verdana" panose="020B0604030504040204" pitchFamily="34" charset="0"/>
              </a:rPr>
              <a:t> </a:t>
            </a:r>
            <a:r>
              <a:rPr lang="es-MX" sz="2300" dirty="0" err="1">
                <a:latin typeface="Verdana" panose="020B0604030504040204" pitchFamily="34" charset="0"/>
                <a:ea typeface="Verdana" panose="020B0604030504040204" pitchFamily="34" charset="0"/>
              </a:rPr>
              <a:t>locate</a:t>
            </a:r>
            <a:r>
              <a:rPr lang="es-MX" sz="2300" dirty="0">
                <a:latin typeface="Verdana" panose="020B0604030504040204" pitchFamily="34" charset="0"/>
                <a:ea typeface="Verdana" panose="020B0604030504040204" pitchFamily="34" charset="0"/>
              </a:rPr>
              <a:t> sales </a:t>
            </a:r>
            <a:r>
              <a:rPr lang="es-MX" sz="2300" dirty="0" err="1">
                <a:latin typeface="Verdana" panose="020B0604030504040204" pitchFamily="34" charset="0"/>
                <a:ea typeface="Verdana" panose="020B0604030504040204" pitchFamily="34" charset="0"/>
              </a:rPr>
              <a:t>representatives</a:t>
            </a:r>
            <a:r>
              <a:rPr lang="es-MX" sz="2300" dirty="0">
                <a:latin typeface="Verdana" panose="020B0604030504040204" pitchFamily="34" charset="0"/>
                <a:ea typeface="Verdana" panose="020B0604030504040204" pitchFamily="34" charset="0"/>
              </a:rPr>
              <a:t> in </a:t>
            </a:r>
            <a:r>
              <a:rPr lang="es-MX" sz="2300" dirty="0" err="1">
                <a:latin typeface="Verdana" panose="020B0604030504040204" pitchFamily="34" charset="0"/>
                <a:ea typeface="Verdana" panose="020B0604030504040204" pitchFamily="34" charset="0"/>
              </a:rPr>
              <a:t>the</a:t>
            </a:r>
            <a:r>
              <a:rPr lang="es-MX" sz="2300" dirty="0">
                <a:latin typeface="Verdana" panose="020B0604030504040204" pitchFamily="34" charset="0"/>
                <a:ea typeface="Verdana" panose="020B0604030504040204" pitchFamily="34" charset="0"/>
              </a:rPr>
              <a:t> </a:t>
            </a:r>
            <a:r>
              <a:rPr lang="es-MX" sz="2300" dirty="0" err="1">
                <a:latin typeface="Verdana" panose="020B0604030504040204" pitchFamily="34" charset="0"/>
                <a:ea typeface="Verdana" panose="020B0604030504040204" pitchFamily="34" charset="0"/>
              </a:rPr>
              <a:t>national</a:t>
            </a:r>
            <a:r>
              <a:rPr lang="es-MX" sz="2300" dirty="0">
                <a:latin typeface="Verdana" panose="020B0604030504040204" pitchFamily="34" charset="0"/>
                <a:ea typeface="Verdana" panose="020B0604030504040204" pitchFamily="34" charset="0"/>
              </a:rPr>
              <a:t> </a:t>
            </a:r>
            <a:r>
              <a:rPr lang="es-MX" sz="2300" dirty="0" err="1">
                <a:latin typeface="Verdana" panose="020B0604030504040204" pitchFamily="34" charset="0"/>
                <a:ea typeface="Verdana" panose="020B0604030504040204" pitchFamily="34" charset="0"/>
              </a:rPr>
              <a:t>territory</a:t>
            </a:r>
            <a:r>
              <a:rPr lang="es-MX" sz="2300" dirty="0">
                <a:latin typeface="Verdana" panose="020B0604030504040204" pitchFamily="34" charset="0"/>
                <a:ea typeface="Verdana" panose="020B0604030504040204" pitchFamily="34" charset="0"/>
              </a:rPr>
              <a:t>?</a:t>
            </a:r>
          </a:p>
          <a:p>
            <a:pPr>
              <a:buFont typeface="Wingdings" panose="05000000000000000000" pitchFamily="2" charset="2"/>
              <a:buChar char="§"/>
            </a:pPr>
            <a:r>
              <a:rPr lang="es-MX" sz="2300" dirty="0">
                <a:latin typeface="Verdana" panose="020B0604030504040204" pitchFamily="34" charset="0"/>
                <a:ea typeface="Verdana" panose="020B0604030504040204" pitchFamily="34" charset="0"/>
              </a:rPr>
              <a:t> </a:t>
            </a:r>
            <a:r>
              <a:rPr lang="es-MX" sz="2300" dirty="0" err="1">
                <a:latin typeface="Verdana" panose="020B0604030504040204" pitchFamily="34" charset="0"/>
                <a:ea typeface="Verdana" panose="020B0604030504040204" pitchFamily="34" charset="0"/>
              </a:rPr>
              <a:t>Where</a:t>
            </a:r>
            <a:endParaRPr lang="es-MX" sz="2300" dirty="0">
              <a:latin typeface="Verdana" panose="020B0604030504040204" pitchFamily="34" charset="0"/>
              <a:ea typeface="Verdana" panose="020B0604030504040204" pitchFamily="34" charset="0"/>
            </a:endParaRPr>
          </a:p>
          <a:p>
            <a:r>
              <a:rPr lang="es-MX" sz="2300" dirty="0" err="1">
                <a:latin typeface="Verdana" panose="020B0604030504040204" pitchFamily="34" charset="0"/>
                <a:ea typeface="Verdana" panose="020B0604030504040204" pitchFamily="34" charset="0"/>
              </a:rPr>
              <a:t>The</a:t>
            </a:r>
            <a:r>
              <a:rPr lang="es-MX" sz="2300" dirty="0">
                <a:latin typeface="Verdana" panose="020B0604030504040204" pitchFamily="34" charset="0"/>
                <a:ea typeface="Verdana" panose="020B0604030504040204" pitchFamily="34" charset="0"/>
              </a:rPr>
              <a:t> </a:t>
            </a:r>
            <a:r>
              <a:rPr lang="es-MX" sz="2300" dirty="0" err="1">
                <a:latin typeface="Verdana" panose="020B0604030504040204" pitchFamily="34" charset="0"/>
                <a:ea typeface="Verdana" panose="020B0604030504040204" pitchFamily="34" charset="0"/>
              </a:rPr>
              <a:t>company</a:t>
            </a:r>
            <a:r>
              <a:rPr lang="es-MX" sz="2300" dirty="0">
                <a:latin typeface="Verdana" panose="020B0604030504040204" pitchFamily="34" charset="0"/>
                <a:ea typeface="Verdana" panose="020B0604030504040204" pitchFamily="34" charset="0"/>
              </a:rPr>
              <a:t> has </a:t>
            </a:r>
            <a:r>
              <a:rPr lang="es-MX" sz="2300" dirty="0" err="1">
                <a:latin typeface="Verdana" panose="020B0604030504040204" pitchFamily="34" charset="0"/>
                <a:ea typeface="Verdana" panose="020B0604030504040204" pitchFamily="34" charset="0"/>
              </a:rPr>
              <a:t>requested</a:t>
            </a:r>
            <a:r>
              <a:rPr lang="es-MX" sz="2300" dirty="0">
                <a:latin typeface="Verdana" panose="020B0604030504040204" pitchFamily="34" charset="0"/>
                <a:ea typeface="Verdana" panose="020B0604030504040204" pitchFamily="34" charset="0"/>
              </a:rPr>
              <a:t> </a:t>
            </a:r>
            <a:r>
              <a:rPr lang="es-MX" sz="2300" dirty="0" err="1">
                <a:latin typeface="Verdana" panose="020B0604030504040204" pitchFamily="34" charset="0"/>
                <a:ea typeface="Verdana" panose="020B0604030504040204" pitchFamily="34" charset="0"/>
              </a:rPr>
              <a:t>that</a:t>
            </a:r>
            <a:r>
              <a:rPr lang="es-MX" sz="2300" dirty="0">
                <a:latin typeface="Verdana" panose="020B0604030504040204" pitchFamily="34" charset="0"/>
                <a:ea typeface="Verdana" panose="020B0604030504040204" pitchFamily="34" charset="0"/>
              </a:rPr>
              <a:t> a </a:t>
            </a:r>
            <a:r>
              <a:rPr lang="es-MX" sz="2300" dirty="0" err="1">
                <a:latin typeface="Verdana" panose="020B0604030504040204" pitchFamily="34" charset="0"/>
                <a:ea typeface="Verdana" panose="020B0604030504040204" pitchFamily="34" charset="0"/>
              </a:rPr>
              <a:t>study</a:t>
            </a:r>
            <a:r>
              <a:rPr lang="es-MX" sz="2300" dirty="0">
                <a:latin typeface="Verdana" panose="020B0604030504040204" pitchFamily="34" charset="0"/>
                <a:ea typeface="Verdana" panose="020B0604030504040204" pitchFamily="34" charset="0"/>
              </a:rPr>
              <a:t> and </a:t>
            </a:r>
            <a:r>
              <a:rPr lang="es-MX" sz="2300" dirty="0" err="1">
                <a:latin typeface="Verdana" panose="020B0604030504040204" pitchFamily="34" charset="0"/>
                <a:ea typeface="Verdana" panose="020B0604030504040204" pitchFamily="34" charset="0"/>
              </a:rPr>
              <a:t>analysis</a:t>
            </a:r>
            <a:r>
              <a:rPr lang="es-MX" sz="2300" dirty="0">
                <a:latin typeface="Verdana" panose="020B0604030504040204" pitchFamily="34" charset="0"/>
                <a:ea typeface="Verdana" panose="020B0604030504040204" pitchFamily="34" charset="0"/>
              </a:rPr>
              <a:t> be </a:t>
            </a:r>
            <a:r>
              <a:rPr lang="es-MX" sz="2300" dirty="0" err="1">
                <a:latin typeface="Verdana" panose="020B0604030504040204" pitchFamily="34" charset="0"/>
                <a:ea typeface="Verdana" panose="020B0604030504040204" pitchFamily="34" charset="0"/>
              </a:rPr>
              <a:t>carried</a:t>
            </a:r>
            <a:r>
              <a:rPr lang="es-MX" sz="2300" dirty="0">
                <a:latin typeface="Verdana" panose="020B0604030504040204" pitchFamily="34" charset="0"/>
                <a:ea typeface="Verdana" panose="020B0604030504040204" pitchFamily="34" charset="0"/>
              </a:rPr>
              <a:t> </a:t>
            </a:r>
            <a:r>
              <a:rPr lang="es-MX" sz="2300" dirty="0" err="1">
                <a:latin typeface="Verdana" panose="020B0604030504040204" pitchFamily="34" charset="0"/>
                <a:ea typeface="Verdana" panose="020B0604030504040204" pitchFamily="34" charset="0"/>
              </a:rPr>
              <a:t>out</a:t>
            </a:r>
            <a:r>
              <a:rPr lang="es-MX" sz="2300" dirty="0">
                <a:latin typeface="Verdana" panose="020B0604030504040204" pitchFamily="34" charset="0"/>
                <a:ea typeface="Verdana" panose="020B0604030504040204" pitchFamily="34" charset="0"/>
              </a:rPr>
              <a:t> </a:t>
            </a:r>
            <a:r>
              <a:rPr lang="es-MX" sz="2300" dirty="0" err="1">
                <a:latin typeface="Verdana" panose="020B0604030504040204" pitchFamily="34" charset="0"/>
                <a:ea typeface="Verdana" panose="020B0604030504040204" pitchFamily="34" charset="0"/>
              </a:rPr>
              <a:t>based</a:t>
            </a:r>
            <a:r>
              <a:rPr lang="es-MX" sz="2300" dirty="0">
                <a:latin typeface="Verdana" panose="020B0604030504040204" pitchFamily="34" charset="0"/>
                <a:ea typeface="Verdana" panose="020B0604030504040204" pitchFamily="34" charset="0"/>
              </a:rPr>
              <a:t> </a:t>
            </a:r>
            <a:r>
              <a:rPr lang="es-MX" sz="2300" dirty="0" err="1">
                <a:latin typeface="Verdana" panose="020B0604030504040204" pitchFamily="34" charset="0"/>
                <a:ea typeface="Verdana" panose="020B0604030504040204" pitchFamily="34" charset="0"/>
              </a:rPr>
              <a:t>on</a:t>
            </a:r>
            <a:r>
              <a:rPr lang="es-MX" sz="2300" dirty="0">
                <a:latin typeface="Verdana" panose="020B0604030504040204" pitchFamily="34" charset="0"/>
                <a:ea typeface="Verdana" panose="020B0604030504040204" pitchFamily="34" charset="0"/>
              </a:rPr>
              <a:t> data and </a:t>
            </a:r>
            <a:r>
              <a:rPr lang="es-MX" sz="2300" dirty="0" err="1">
                <a:latin typeface="Verdana" panose="020B0604030504040204" pitchFamily="34" charset="0"/>
                <a:ea typeface="Verdana" panose="020B0604030504040204" pitchFamily="34" charset="0"/>
              </a:rPr>
              <a:t>verifiable</a:t>
            </a:r>
            <a:r>
              <a:rPr lang="es-MX" sz="2300" dirty="0">
                <a:latin typeface="Verdana" panose="020B0604030504040204" pitchFamily="34" charset="0"/>
                <a:ea typeface="Verdana" panose="020B0604030504040204" pitchFamily="34" charset="0"/>
              </a:rPr>
              <a:t> </a:t>
            </a:r>
            <a:r>
              <a:rPr lang="es-MX" sz="2300" dirty="0" err="1">
                <a:latin typeface="Verdana" panose="020B0604030504040204" pitchFamily="34" charset="0"/>
                <a:ea typeface="Verdana" panose="020B0604030504040204" pitchFamily="34" charset="0"/>
              </a:rPr>
              <a:t>facts</a:t>
            </a:r>
            <a:r>
              <a:rPr lang="es-MX" sz="2300" dirty="0">
                <a:latin typeface="Verdana" panose="020B0604030504040204" pitchFamily="34" charset="0"/>
                <a:ea typeface="Verdana" panose="020B0604030504040204" pitchFamily="34" charset="0"/>
              </a:rPr>
              <a:t>, </a:t>
            </a:r>
            <a:r>
              <a:rPr lang="es-MX" sz="2300" dirty="0" err="1">
                <a:latin typeface="Verdana" panose="020B0604030504040204" pitchFamily="34" charset="0"/>
                <a:ea typeface="Verdana" panose="020B0604030504040204" pitchFamily="34" charset="0"/>
              </a:rPr>
              <a:t>they</a:t>
            </a:r>
            <a:r>
              <a:rPr lang="es-MX" sz="2300" dirty="0">
                <a:latin typeface="Verdana" panose="020B0604030504040204" pitchFamily="34" charset="0"/>
                <a:ea typeface="Verdana" panose="020B0604030504040204" pitchFamily="34" charset="0"/>
              </a:rPr>
              <a:t> </a:t>
            </a:r>
            <a:r>
              <a:rPr lang="es-MX" sz="2300" dirty="0" err="1">
                <a:latin typeface="Verdana" panose="020B0604030504040204" pitchFamily="34" charset="0"/>
                <a:ea typeface="Verdana" panose="020B0604030504040204" pitchFamily="34" charset="0"/>
              </a:rPr>
              <a:t>have</a:t>
            </a:r>
            <a:r>
              <a:rPr lang="es-MX" sz="2300" dirty="0">
                <a:latin typeface="Verdana" panose="020B0604030504040204" pitchFamily="34" charset="0"/>
                <a:ea typeface="Verdana" panose="020B0604030504040204" pitchFamily="34" charset="0"/>
              </a:rPr>
              <a:t> </a:t>
            </a:r>
            <a:r>
              <a:rPr lang="es-MX" sz="2300" dirty="0" err="1">
                <a:latin typeface="Verdana" panose="020B0604030504040204" pitchFamily="34" charset="0"/>
                <a:ea typeface="Verdana" panose="020B0604030504040204" pitchFamily="34" charset="0"/>
              </a:rPr>
              <a:t>requested</a:t>
            </a:r>
            <a:r>
              <a:rPr lang="es-MX" sz="2300" dirty="0">
                <a:latin typeface="Verdana" panose="020B0604030504040204" pitchFamily="34" charset="0"/>
                <a:ea typeface="Verdana" panose="020B0604030504040204" pitchFamily="34" charset="0"/>
              </a:rPr>
              <a:t> </a:t>
            </a:r>
            <a:r>
              <a:rPr lang="es-MX" sz="2300" dirty="0" err="1">
                <a:latin typeface="Verdana" panose="020B0604030504040204" pitchFamily="34" charset="0"/>
                <a:ea typeface="Verdana" panose="020B0604030504040204" pitchFamily="34" charset="0"/>
              </a:rPr>
              <a:t>that</a:t>
            </a:r>
            <a:r>
              <a:rPr lang="es-MX" sz="2300" dirty="0">
                <a:latin typeface="Verdana" panose="020B0604030504040204" pitchFamily="34" charset="0"/>
                <a:ea typeface="Verdana" panose="020B0604030504040204" pitchFamily="34" charset="0"/>
              </a:rPr>
              <a:t> a </a:t>
            </a:r>
            <a:r>
              <a:rPr lang="es-MX" sz="2300" dirty="0" err="1">
                <a:latin typeface="Verdana" panose="020B0604030504040204" pitchFamily="34" charset="0"/>
                <a:ea typeface="Verdana" panose="020B0604030504040204" pitchFamily="34" charset="0"/>
              </a:rPr>
              <a:t>study</a:t>
            </a:r>
            <a:r>
              <a:rPr lang="es-MX" sz="2300" dirty="0">
                <a:latin typeface="Verdana" panose="020B0604030504040204" pitchFamily="34" charset="0"/>
                <a:ea typeface="Verdana" panose="020B0604030504040204" pitchFamily="34" charset="0"/>
              </a:rPr>
              <a:t> be </a:t>
            </a:r>
            <a:r>
              <a:rPr lang="es-MX" sz="2300" dirty="0" err="1">
                <a:latin typeface="Verdana" panose="020B0604030504040204" pitchFamily="34" charset="0"/>
                <a:ea typeface="Verdana" panose="020B0604030504040204" pitchFamily="34" charset="0"/>
              </a:rPr>
              <a:t>presented</a:t>
            </a:r>
            <a:r>
              <a:rPr lang="es-MX" sz="2300" dirty="0">
                <a:latin typeface="Verdana" panose="020B0604030504040204" pitchFamily="34" charset="0"/>
                <a:ea typeface="Verdana" panose="020B0604030504040204" pitchFamily="34" charset="0"/>
              </a:rPr>
              <a:t> </a:t>
            </a:r>
            <a:r>
              <a:rPr lang="es-MX" sz="2300" dirty="0" err="1">
                <a:latin typeface="Verdana" panose="020B0604030504040204" pitchFamily="34" charset="0"/>
                <a:ea typeface="Verdana" panose="020B0604030504040204" pitchFamily="34" charset="0"/>
              </a:rPr>
              <a:t>to</a:t>
            </a:r>
            <a:r>
              <a:rPr lang="es-MX" sz="2300" dirty="0">
                <a:latin typeface="Verdana" panose="020B0604030504040204" pitchFamily="34" charset="0"/>
                <a:ea typeface="Verdana" panose="020B0604030504040204" pitchFamily="34" charset="0"/>
              </a:rPr>
              <a:t> </a:t>
            </a:r>
            <a:r>
              <a:rPr lang="es-MX" sz="2300" dirty="0" err="1">
                <a:latin typeface="Verdana" panose="020B0604030504040204" pitchFamily="34" charset="0"/>
                <a:ea typeface="Verdana" panose="020B0604030504040204" pitchFamily="34" charset="0"/>
              </a:rPr>
              <a:t>them</a:t>
            </a:r>
            <a:r>
              <a:rPr lang="es-MX" sz="2300" dirty="0">
                <a:latin typeface="Verdana" panose="020B0604030504040204" pitchFamily="34" charset="0"/>
                <a:ea typeface="Verdana" panose="020B0604030504040204" pitchFamily="34" charset="0"/>
              </a:rPr>
              <a:t> </a:t>
            </a:r>
            <a:r>
              <a:rPr lang="es-MX" sz="2300" dirty="0" err="1">
                <a:latin typeface="Verdana" panose="020B0604030504040204" pitchFamily="34" charset="0"/>
                <a:ea typeface="Verdana" panose="020B0604030504040204" pitchFamily="34" charset="0"/>
              </a:rPr>
              <a:t>with</a:t>
            </a:r>
            <a:r>
              <a:rPr lang="es-MX" sz="2300" dirty="0">
                <a:latin typeface="Verdana" panose="020B0604030504040204" pitchFamily="34" charset="0"/>
                <a:ea typeface="Verdana" panose="020B0604030504040204" pitchFamily="34" charset="0"/>
              </a:rPr>
              <a:t> </a:t>
            </a:r>
            <a:r>
              <a:rPr lang="es-MX" sz="2300" dirty="0" err="1">
                <a:latin typeface="Verdana" panose="020B0604030504040204" pitchFamily="34" charset="0"/>
                <a:ea typeface="Verdana" panose="020B0604030504040204" pitchFamily="34" charset="0"/>
              </a:rPr>
              <a:t>conclusions</a:t>
            </a:r>
            <a:r>
              <a:rPr lang="es-MX" sz="2300" dirty="0">
                <a:latin typeface="Verdana" panose="020B0604030504040204" pitchFamily="34" charset="0"/>
                <a:ea typeface="Verdana" panose="020B0604030504040204" pitchFamily="34" charset="0"/>
              </a:rPr>
              <a:t> </a:t>
            </a:r>
            <a:r>
              <a:rPr lang="es-MX" sz="2300" dirty="0" err="1">
                <a:latin typeface="Verdana" panose="020B0604030504040204" pitchFamily="34" charset="0"/>
                <a:ea typeface="Verdana" panose="020B0604030504040204" pitchFamily="34" charset="0"/>
              </a:rPr>
              <a:t>explaining</a:t>
            </a:r>
            <a:r>
              <a:rPr lang="es-MX" sz="2300" dirty="0">
                <a:latin typeface="Verdana" panose="020B0604030504040204" pitchFamily="34" charset="0"/>
                <a:ea typeface="Verdana" panose="020B0604030504040204" pitchFamily="34" charset="0"/>
              </a:rPr>
              <a:t> </a:t>
            </a:r>
            <a:r>
              <a:rPr lang="es-MX" sz="2300" dirty="0" err="1">
                <a:latin typeface="Verdana" panose="020B0604030504040204" pitchFamily="34" charset="0"/>
                <a:ea typeface="Verdana" panose="020B0604030504040204" pitchFamily="34" charset="0"/>
              </a:rPr>
              <a:t>the</a:t>
            </a:r>
            <a:r>
              <a:rPr lang="es-MX" sz="2300" dirty="0">
                <a:latin typeface="Verdana" panose="020B0604030504040204" pitchFamily="34" charset="0"/>
                <a:ea typeface="Verdana" panose="020B0604030504040204" pitchFamily="34" charset="0"/>
              </a:rPr>
              <a:t> </a:t>
            </a:r>
            <a:r>
              <a:rPr lang="es-MX" sz="2300" dirty="0" err="1">
                <a:latin typeface="Verdana" panose="020B0604030504040204" pitchFamily="34" charset="0"/>
                <a:ea typeface="Verdana" panose="020B0604030504040204" pitchFamily="34" charset="0"/>
              </a:rPr>
              <a:t>methodology</a:t>
            </a:r>
            <a:r>
              <a:rPr lang="es-MX" sz="2300" dirty="0">
                <a:latin typeface="Verdana" panose="020B0604030504040204" pitchFamily="34" charset="0"/>
                <a:ea typeface="Verdana" panose="020B0604030504040204" pitchFamily="34" charset="0"/>
              </a:rPr>
              <a:t> </a:t>
            </a:r>
            <a:r>
              <a:rPr lang="es-MX" sz="2300" dirty="0" err="1">
                <a:latin typeface="Verdana" panose="020B0604030504040204" pitchFamily="34" charset="0"/>
                <a:ea typeface="Verdana" panose="020B0604030504040204" pitchFamily="34" charset="0"/>
              </a:rPr>
              <a:t>used</a:t>
            </a:r>
            <a:r>
              <a:rPr lang="es-MX" sz="2300" dirty="0">
                <a:latin typeface="Verdana" panose="020B0604030504040204" pitchFamily="34" charset="0"/>
                <a:ea typeface="Verdana" panose="020B0604030504040204" pitchFamily="34" charset="0"/>
              </a:rPr>
              <a:t> </a:t>
            </a:r>
            <a:r>
              <a:rPr lang="es-MX" sz="2300" dirty="0" err="1">
                <a:latin typeface="Verdana" panose="020B0604030504040204" pitchFamily="34" charset="0"/>
                <a:ea typeface="Verdana" panose="020B0604030504040204" pitchFamily="34" charset="0"/>
              </a:rPr>
              <a:t>to</a:t>
            </a:r>
            <a:r>
              <a:rPr lang="es-MX" sz="2300" dirty="0">
                <a:latin typeface="Verdana" panose="020B0604030504040204" pitchFamily="34" charset="0"/>
                <a:ea typeface="Verdana" panose="020B0604030504040204" pitchFamily="34" charset="0"/>
              </a:rPr>
              <a:t> </a:t>
            </a:r>
            <a:r>
              <a:rPr lang="es-MX" sz="2300" dirty="0" err="1">
                <a:latin typeface="Verdana" panose="020B0604030504040204" pitchFamily="34" charset="0"/>
                <a:ea typeface="Verdana" panose="020B0604030504040204" pitchFamily="34" charset="0"/>
              </a:rPr>
              <a:t>reach</a:t>
            </a:r>
            <a:r>
              <a:rPr lang="es-MX" sz="2300" dirty="0">
                <a:latin typeface="Verdana" panose="020B0604030504040204" pitchFamily="34" charset="0"/>
                <a:ea typeface="Verdana" panose="020B0604030504040204" pitchFamily="34" charset="0"/>
              </a:rPr>
              <a:t> </a:t>
            </a:r>
            <a:r>
              <a:rPr lang="es-MX" sz="2300" dirty="0" err="1">
                <a:latin typeface="Verdana" panose="020B0604030504040204" pitchFamily="34" charset="0"/>
                <a:ea typeface="Verdana" panose="020B0604030504040204" pitchFamily="34" charset="0"/>
              </a:rPr>
              <a:t>them</a:t>
            </a:r>
            <a:r>
              <a:rPr lang="es-MX" sz="2300" dirty="0">
                <a:latin typeface="Verdana" panose="020B0604030504040204" pitchFamily="34" charset="0"/>
                <a:ea typeface="Verdana" panose="020B0604030504040204" pitchFamily="34" charset="0"/>
              </a:rPr>
              <a:t>. </a:t>
            </a:r>
          </a:p>
          <a:p>
            <a:endParaRPr lang="es-MX" dirty="0"/>
          </a:p>
          <a:p>
            <a:endParaRPr lang="es-MX" dirty="0"/>
          </a:p>
          <a:p>
            <a:pPr marL="0" indent="0">
              <a:buNone/>
            </a:pPr>
            <a:endParaRPr lang="es-MX" dirty="0"/>
          </a:p>
          <a:p>
            <a:pPr marL="0" indent="0">
              <a:buNone/>
            </a:pPr>
            <a:endParaRPr lang="es-MX" dirty="0"/>
          </a:p>
        </p:txBody>
      </p:sp>
    </p:spTree>
    <p:extLst>
      <p:ext uri="{BB962C8B-B14F-4D97-AF65-F5344CB8AC3E}">
        <p14:creationId xmlns:p14="http://schemas.microsoft.com/office/powerpoint/2010/main" val="13322186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2C986F-E2FA-47A1-8F4A-0EDC8DC7C48F}"/>
              </a:ext>
            </a:extLst>
          </p:cNvPr>
          <p:cNvSpPr>
            <a:spLocks noGrp="1"/>
          </p:cNvSpPr>
          <p:nvPr>
            <p:ph type="title"/>
          </p:nvPr>
        </p:nvSpPr>
        <p:spPr/>
        <p:txBody>
          <a:bodyPr/>
          <a:lstStyle/>
          <a:p>
            <a:r>
              <a:rPr lang="en-US" dirty="0"/>
              <a:t>Data Sources</a:t>
            </a:r>
            <a:endParaRPr lang="es-MX" dirty="0"/>
          </a:p>
        </p:txBody>
      </p:sp>
      <p:sp>
        <p:nvSpPr>
          <p:cNvPr id="3" name="Content Placeholder 2">
            <a:extLst>
              <a:ext uri="{FF2B5EF4-FFF2-40B4-BE49-F238E27FC236}">
                <a16:creationId xmlns:a16="http://schemas.microsoft.com/office/drawing/2014/main" id="{07809281-5280-46F0-B16E-9BC9A305E28C}"/>
              </a:ext>
            </a:extLst>
          </p:cNvPr>
          <p:cNvSpPr>
            <a:spLocks noGrp="1"/>
          </p:cNvSpPr>
          <p:nvPr>
            <p:ph idx="1"/>
          </p:nvPr>
        </p:nvSpPr>
        <p:spPr>
          <a:xfrm>
            <a:off x="1097280" y="2108201"/>
            <a:ext cx="5261575" cy="3596313"/>
          </a:xfrm>
        </p:spPr>
        <p:txBody>
          <a:bodyPr>
            <a:normAutofit/>
          </a:bodyPr>
          <a:lstStyle/>
          <a:p>
            <a:r>
              <a:rPr lang="en-US" sz="1800" dirty="0">
                <a:latin typeface="Verdana" panose="020B0604030504040204" pitchFamily="34" charset="0"/>
                <a:ea typeface="Verdana" panose="020B0604030504040204" pitchFamily="34" charset="0"/>
              </a:rPr>
              <a:t>To obtain data on dental offices throughout the national territory, two data sources were explored, the Google Places site and the INEGI site.</a:t>
            </a:r>
          </a:p>
          <a:p>
            <a:r>
              <a:rPr lang="en-US" sz="1800" dirty="0">
                <a:latin typeface="Verdana" panose="020B0604030504040204" pitchFamily="34" charset="0"/>
                <a:ea typeface="Verdana" panose="020B0604030504040204" pitchFamily="34" charset="0"/>
              </a:rPr>
              <a:t>After analyzing the two sources, the decision was made to continue the analysis with the INEGI data because it is more complete, proof of this is the number of economic entities (dental offices) found with each sources and which is shown in the following graph.</a:t>
            </a:r>
            <a:endParaRPr lang="es-MX" sz="1800" dirty="0">
              <a:latin typeface="Verdana" panose="020B0604030504040204" pitchFamily="34" charset="0"/>
              <a:ea typeface="Verdana" panose="020B0604030504040204" pitchFamily="34" charset="0"/>
            </a:endParaRPr>
          </a:p>
        </p:txBody>
      </p:sp>
      <p:grpSp>
        <p:nvGrpSpPr>
          <p:cNvPr id="10" name="Group 9">
            <a:extLst>
              <a:ext uri="{FF2B5EF4-FFF2-40B4-BE49-F238E27FC236}">
                <a16:creationId xmlns:a16="http://schemas.microsoft.com/office/drawing/2014/main" id="{1A642816-F428-4952-BE59-FEDBC0D82247}"/>
              </a:ext>
            </a:extLst>
          </p:cNvPr>
          <p:cNvGrpSpPr/>
          <p:nvPr/>
        </p:nvGrpSpPr>
        <p:grpSpPr>
          <a:xfrm>
            <a:off x="6917654" y="2016643"/>
            <a:ext cx="4118343" cy="2824713"/>
            <a:chOff x="5919364" y="3155058"/>
            <a:chExt cx="3705335" cy="2472562"/>
          </a:xfrm>
        </p:grpSpPr>
        <p:pic>
          <p:nvPicPr>
            <p:cNvPr id="11" name="Picture 10">
              <a:extLst>
                <a:ext uri="{FF2B5EF4-FFF2-40B4-BE49-F238E27FC236}">
                  <a16:creationId xmlns:a16="http://schemas.microsoft.com/office/drawing/2014/main" id="{7B043060-633C-4645-AB26-64F534D9B2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3639" y="3393957"/>
              <a:ext cx="3431555" cy="2233663"/>
            </a:xfrm>
            <a:prstGeom prst="rect">
              <a:avLst/>
            </a:prstGeom>
          </p:spPr>
        </p:pic>
        <p:sp>
          <p:nvSpPr>
            <p:cNvPr id="12" name="TextBox 11">
              <a:extLst>
                <a:ext uri="{FF2B5EF4-FFF2-40B4-BE49-F238E27FC236}">
                  <a16:creationId xmlns:a16="http://schemas.microsoft.com/office/drawing/2014/main" id="{A1D57AB7-5C4D-4169-BC03-B758C358D510}"/>
                </a:ext>
              </a:extLst>
            </p:cNvPr>
            <p:cNvSpPr txBox="1"/>
            <p:nvPr/>
          </p:nvSpPr>
          <p:spPr>
            <a:xfrm>
              <a:off x="6474478" y="3155058"/>
              <a:ext cx="3150221" cy="307777"/>
            </a:xfrm>
            <a:prstGeom prst="rect">
              <a:avLst/>
            </a:prstGeom>
            <a:noFill/>
          </p:spPr>
          <p:txBody>
            <a:bodyPr wrap="none" rtlCol="0">
              <a:spAutoFit/>
            </a:bodyPr>
            <a:lstStyle/>
            <a:p>
              <a:r>
                <a:rPr lang="es-MX" sz="1400" dirty="0">
                  <a:latin typeface="Verdana" panose="020B0604030504040204" pitchFamily="34" charset="0"/>
                  <a:ea typeface="Verdana" panose="020B0604030504040204" pitchFamily="34" charset="0"/>
                </a:rPr>
                <a:t>Número de consultorios dentales</a:t>
              </a:r>
            </a:p>
          </p:txBody>
        </p:sp>
        <p:sp>
          <p:nvSpPr>
            <p:cNvPr id="13" name="TextBox 12">
              <a:extLst>
                <a:ext uri="{FF2B5EF4-FFF2-40B4-BE49-F238E27FC236}">
                  <a16:creationId xmlns:a16="http://schemas.microsoft.com/office/drawing/2014/main" id="{58369E59-7DE2-41BB-ACF4-515E67C244A8}"/>
                </a:ext>
              </a:extLst>
            </p:cNvPr>
            <p:cNvSpPr txBox="1"/>
            <p:nvPr/>
          </p:nvSpPr>
          <p:spPr>
            <a:xfrm rot="16200000">
              <a:off x="5622648" y="4345319"/>
              <a:ext cx="901209" cy="307777"/>
            </a:xfrm>
            <a:prstGeom prst="rect">
              <a:avLst/>
            </a:prstGeom>
            <a:noFill/>
          </p:spPr>
          <p:txBody>
            <a:bodyPr wrap="none" rtlCol="0">
              <a:spAutoFit/>
            </a:bodyPr>
            <a:lstStyle/>
            <a:p>
              <a:r>
                <a:rPr lang="es-MX" sz="1400" dirty="0">
                  <a:latin typeface="Verdana" panose="020B0604030504040204" pitchFamily="34" charset="0"/>
                  <a:ea typeface="Verdana" panose="020B0604030504040204" pitchFamily="34" charset="0"/>
                </a:rPr>
                <a:t>Número</a:t>
              </a:r>
            </a:p>
          </p:txBody>
        </p:sp>
      </p:grpSp>
      <p:sp>
        <p:nvSpPr>
          <p:cNvPr id="14" name="TextBox 13">
            <a:extLst>
              <a:ext uri="{FF2B5EF4-FFF2-40B4-BE49-F238E27FC236}">
                <a16:creationId xmlns:a16="http://schemas.microsoft.com/office/drawing/2014/main" id="{8B17F858-CA22-47BC-8479-2918BC10F34E}"/>
              </a:ext>
            </a:extLst>
          </p:cNvPr>
          <p:cNvSpPr txBox="1"/>
          <p:nvPr/>
        </p:nvSpPr>
        <p:spPr>
          <a:xfrm>
            <a:off x="7088695" y="4941116"/>
            <a:ext cx="4066985" cy="923330"/>
          </a:xfrm>
          <a:prstGeom prst="rect">
            <a:avLst/>
          </a:prstGeom>
          <a:noFill/>
        </p:spPr>
        <p:txBody>
          <a:bodyPr wrap="square" rtlCol="0">
            <a:spAutoFit/>
          </a:bodyPr>
          <a:lstStyle/>
          <a:p>
            <a:r>
              <a:rPr lang="en-US" dirty="0">
                <a:solidFill>
                  <a:schemeClr val="tx1">
                    <a:lumMod val="75000"/>
                    <a:lumOff val="25000"/>
                  </a:schemeClr>
                </a:solidFill>
                <a:latin typeface="Verdana" panose="020B0604030504040204" pitchFamily="34" charset="0"/>
                <a:ea typeface="Verdana" panose="020B0604030504040204" pitchFamily="34" charset="0"/>
              </a:rPr>
              <a:t>INEGI data was also considered for other indicators such as socioeconomic level population</a:t>
            </a:r>
            <a:endParaRPr lang="es-MX" dirty="0">
              <a:solidFill>
                <a:schemeClr val="tx1">
                  <a:lumMod val="75000"/>
                  <a:lumOff val="25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42807098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8AF4F-CF9D-4BAB-9BAA-0B49F0D610C0}"/>
              </a:ext>
            </a:extLst>
          </p:cNvPr>
          <p:cNvSpPr>
            <a:spLocks noGrp="1"/>
          </p:cNvSpPr>
          <p:nvPr>
            <p:ph type="title"/>
          </p:nvPr>
        </p:nvSpPr>
        <p:spPr/>
        <p:txBody>
          <a:bodyPr/>
          <a:lstStyle/>
          <a:p>
            <a:r>
              <a:rPr lang="en-US" dirty="0"/>
              <a:t>Processing</a:t>
            </a:r>
            <a:endParaRPr lang="es-MX" dirty="0"/>
          </a:p>
        </p:txBody>
      </p:sp>
      <p:sp>
        <p:nvSpPr>
          <p:cNvPr id="3" name="Content Placeholder 2">
            <a:extLst>
              <a:ext uri="{FF2B5EF4-FFF2-40B4-BE49-F238E27FC236}">
                <a16:creationId xmlns:a16="http://schemas.microsoft.com/office/drawing/2014/main" id="{E811AD36-0EBF-4C90-985F-83B635A0479A}"/>
              </a:ext>
            </a:extLst>
          </p:cNvPr>
          <p:cNvSpPr>
            <a:spLocks noGrp="1"/>
          </p:cNvSpPr>
          <p:nvPr>
            <p:ph idx="1"/>
          </p:nvPr>
        </p:nvSpPr>
        <p:spPr>
          <a:xfrm>
            <a:off x="1097281" y="2108201"/>
            <a:ext cx="5454522" cy="3579535"/>
          </a:xfrm>
        </p:spPr>
        <p:txBody>
          <a:bodyPr>
            <a:normAutofit fontScale="55000" lnSpcReduction="20000"/>
          </a:bodyPr>
          <a:lstStyle/>
          <a:p>
            <a:r>
              <a:rPr lang="en-US" sz="2600" dirty="0">
                <a:latin typeface="Verdana" panose="020B0604030504040204" pitchFamily="34" charset="0"/>
                <a:ea typeface="Verdana" panose="020B0604030504040204" pitchFamily="34" charset="0"/>
              </a:rPr>
              <a:t>The process the data used, a series of codes was developed with which it was possible, among other things, to obtain the data directly from its sources, review the quality of the data and clean it when necessary, process it and generate graphics that help to reach and to support the conclusions that were reached.</a:t>
            </a:r>
          </a:p>
          <a:p>
            <a:r>
              <a:rPr lang="en-US" sz="2600" dirty="0">
                <a:latin typeface="Verdana" panose="020B0604030504040204" pitchFamily="34" charset="0"/>
                <a:ea typeface="Verdana" panose="020B0604030504040204" pitchFamily="34" charset="0"/>
              </a:rPr>
              <a:t>They were used among others:</a:t>
            </a:r>
          </a:p>
          <a:p>
            <a:pPr>
              <a:buFont typeface="Wingdings" panose="05000000000000000000" pitchFamily="2" charset="2"/>
              <a:buChar char="§"/>
            </a:pPr>
            <a:r>
              <a:rPr lang="en-US" sz="2600" dirty="0">
                <a:latin typeface="Verdana" panose="020B0604030504040204" pitchFamily="34" charset="0"/>
                <a:ea typeface="Verdana" panose="020B0604030504040204" pitchFamily="34" charset="0"/>
              </a:rPr>
              <a:t> Google API’s</a:t>
            </a:r>
          </a:p>
          <a:p>
            <a:pPr>
              <a:buFont typeface="Wingdings" panose="05000000000000000000" pitchFamily="2" charset="2"/>
              <a:buChar char="§"/>
            </a:pPr>
            <a:r>
              <a:rPr lang="en-US" sz="2600" dirty="0">
                <a:latin typeface="Verdana" panose="020B0604030504040204" pitchFamily="34" charset="0"/>
                <a:ea typeface="Verdana" panose="020B0604030504040204" pitchFamily="34" charset="0"/>
              </a:rPr>
              <a:t> Google Maps</a:t>
            </a:r>
          </a:p>
          <a:p>
            <a:pPr>
              <a:buFont typeface="Wingdings" panose="05000000000000000000" pitchFamily="2" charset="2"/>
              <a:buChar char="§"/>
            </a:pPr>
            <a:r>
              <a:rPr lang="en-US" sz="2600" dirty="0">
                <a:latin typeface="Verdana" panose="020B0604030504040204" pitchFamily="34" charset="0"/>
                <a:ea typeface="Verdana" panose="020B0604030504040204" pitchFamily="34" charset="0"/>
              </a:rPr>
              <a:t> </a:t>
            </a:r>
            <a:r>
              <a:rPr lang="en-US" sz="2600" dirty="0" err="1">
                <a:latin typeface="Verdana" panose="020B0604030504040204" pitchFamily="34" charset="0"/>
                <a:ea typeface="Verdana" panose="020B0604030504040204" pitchFamily="34" charset="0"/>
              </a:rPr>
              <a:t>Jupyter</a:t>
            </a:r>
            <a:r>
              <a:rPr lang="en-US" sz="2600" dirty="0">
                <a:latin typeface="Verdana" panose="020B0604030504040204" pitchFamily="34" charset="0"/>
                <a:ea typeface="Verdana" panose="020B0604030504040204" pitchFamily="34" charset="0"/>
              </a:rPr>
              <a:t> Notebook</a:t>
            </a:r>
          </a:p>
          <a:p>
            <a:pPr>
              <a:buFont typeface="Wingdings" panose="05000000000000000000" pitchFamily="2" charset="2"/>
              <a:buChar char="§"/>
            </a:pPr>
            <a:r>
              <a:rPr lang="en-US" sz="2600" dirty="0">
                <a:latin typeface="Verdana" panose="020B0604030504040204" pitchFamily="34" charset="0"/>
                <a:ea typeface="Verdana" panose="020B0604030504040204" pitchFamily="34" charset="0"/>
              </a:rPr>
              <a:t> Git Hub</a:t>
            </a:r>
          </a:p>
          <a:p>
            <a:pPr>
              <a:buFont typeface="Wingdings" panose="05000000000000000000" pitchFamily="2" charset="2"/>
              <a:buChar char="§"/>
            </a:pPr>
            <a:r>
              <a:rPr lang="en-US" sz="2600" dirty="0">
                <a:latin typeface="Verdana" panose="020B0604030504040204" pitchFamily="34" charset="0"/>
                <a:ea typeface="Verdana" panose="020B0604030504040204" pitchFamily="34" charset="0"/>
              </a:rPr>
              <a:t> Python Pandas</a:t>
            </a:r>
          </a:p>
          <a:p>
            <a:endParaRPr lang="en-US" dirty="0"/>
          </a:p>
          <a:p>
            <a:endParaRPr lang="es-MX" dirty="0"/>
          </a:p>
        </p:txBody>
      </p:sp>
      <p:pic>
        <p:nvPicPr>
          <p:cNvPr id="6" name="Picture 5">
            <a:extLst>
              <a:ext uri="{FF2B5EF4-FFF2-40B4-BE49-F238E27FC236}">
                <a16:creationId xmlns:a16="http://schemas.microsoft.com/office/drawing/2014/main" id="{515FA8FC-3ACA-444A-94B6-351B8BD83A33}"/>
              </a:ext>
            </a:extLst>
          </p:cNvPr>
          <p:cNvPicPr>
            <a:picLocks noChangeAspect="1"/>
          </p:cNvPicPr>
          <p:nvPr/>
        </p:nvPicPr>
        <p:blipFill>
          <a:blip r:embed="rId2"/>
          <a:stretch>
            <a:fillRect/>
          </a:stretch>
        </p:blipFill>
        <p:spPr>
          <a:xfrm>
            <a:off x="7021586" y="1954638"/>
            <a:ext cx="4073133" cy="3666641"/>
          </a:xfrm>
          <a:prstGeom prst="rect">
            <a:avLst/>
          </a:prstGeom>
        </p:spPr>
      </p:pic>
    </p:spTree>
    <p:extLst>
      <p:ext uri="{BB962C8B-B14F-4D97-AF65-F5344CB8AC3E}">
        <p14:creationId xmlns:p14="http://schemas.microsoft.com/office/powerpoint/2010/main" val="1848848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D57795-6497-4B33-8DCF-8CDF349F79C7}"/>
              </a:ext>
            </a:extLst>
          </p:cNvPr>
          <p:cNvSpPr>
            <a:spLocks noGrp="1"/>
          </p:cNvSpPr>
          <p:nvPr>
            <p:ph type="title"/>
          </p:nvPr>
        </p:nvSpPr>
        <p:spPr/>
        <p:txBody>
          <a:bodyPr/>
          <a:lstStyle/>
          <a:p>
            <a:r>
              <a:rPr lang="en-US" dirty="0"/>
              <a:t>Processing</a:t>
            </a:r>
            <a:endParaRPr lang="es-MX" dirty="0"/>
          </a:p>
        </p:txBody>
      </p:sp>
      <p:sp>
        <p:nvSpPr>
          <p:cNvPr id="3" name="Content Placeholder 2">
            <a:extLst>
              <a:ext uri="{FF2B5EF4-FFF2-40B4-BE49-F238E27FC236}">
                <a16:creationId xmlns:a16="http://schemas.microsoft.com/office/drawing/2014/main" id="{D1A75BF6-F774-4DEF-8FDD-6E17A06BA0D1}"/>
              </a:ext>
            </a:extLst>
          </p:cNvPr>
          <p:cNvSpPr>
            <a:spLocks noGrp="1"/>
          </p:cNvSpPr>
          <p:nvPr>
            <p:ph idx="1"/>
          </p:nvPr>
        </p:nvSpPr>
        <p:spPr/>
        <p:txBody>
          <a:bodyPr>
            <a:normAutofit/>
          </a:bodyPr>
          <a:lstStyle/>
          <a:p>
            <a:r>
              <a:rPr lang="en-US" sz="1800" dirty="0">
                <a:latin typeface="Verdana" panose="020B0604030504040204" pitchFamily="34" charset="0"/>
                <a:ea typeface="Verdana" panose="020B0604030504040204" pitchFamily="34" charset="0"/>
              </a:rPr>
              <a:t>Pre Clean Data Frame</a:t>
            </a:r>
            <a:endParaRPr lang="es-MX" sz="1800" dirty="0">
              <a:latin typeface="Verdana" panose="020B0604030504040204" pitchFamily="34" charset="0"/>
              <a:ea typeface="Verdana" panose="020B0604030504040204" pitchFamily="34" charset="0"/>
            </a:endParaRPr>
          </a:p>
        </p:txBody>
      </p:sp>
      <p:pic>
        <p:nvPicPr>
          <p:cNvPr id="4" name="Picture 3">
            <a:extLst>
              <a:ext uri="{FF2B5EF4-FFF2-40B4-BE49-F238E27FC236}">
                <a16:creationId xmlns:a16="http://schemas.microsoft.com/office/drawing/2014/main" id="{22044E67-6531-403E-83C6-265A0ABCD572}"/>
              </a:ext>
            </a:extLst>
          </p:cNvPr>
          <p:cNvPicPr>
            <a:picLocks noChangeAspect="1"/>
          </p:cNvPicPr>
          <p:nvPr/>
        </p:nvPicPr>
        <p:blipFill>
          <a:blip r:embed="rId2"/>
          <a:stretch>
            <a:fillRect/>
          </a:stretch>
        </p:blipFill>
        <p:spPr>
          <a:xfrm>
            <a:off x="1097280" y="2492594"/>
            <a:ext cx="8180944" cy="3376498"/>
          </a:xfrm>
          <a:prstGeom prst="rect">
            <a:avLst/>
          </a:prstGeom>
        </p:spPr>
      </p:pic>
    </p:spTree>
    <p:extLst>
      <p:ext uri="{BB962C8B-B14F-4D97-AF65-F5344CB8AC3E}">
        <p14:creationId xmlns:p14="http://schemas.microsoft.com/office/powerpoint/2010/main" val="22720043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D57795-6497-4B33-8DCF-8CDF349F79C7}"/>
              </a:ext>
            </a:extLst>
          </p:cNvPr>
          <p:cNvSpPr>
            <a:spLocks noGrp="1"/>
          </p:cNvSpPr>
          <p:nvPr>
            <p:ph type="title"/>
          </p:nvPr>
        </p:nvSpPr>
        <p:spPr/>
        <p:txBody>
          <a:bodyPr/>
          <a:lstStyle/>
          <a:p>
            <a:r>
              <a:rPr lang="en-US" dirty="0"/>
              <a:t>Processing</a:t>
            </a:r>
            <a:endParaRPr lang="es-MX" dirty="0"/>
          </a:p>
        </p:txBody>
      </p:sp>
      <p:sp>
        <p:nvSpPr>
          <p:cNvPr id="3" name="Content Placeholder 2">
            <a:extLst>
              <a:ext uri="{FF2B5EF4-FFF2-40B4-BE49-F238E27FC236}">
                <a16:creationId xmlns:a16="http://schemas.microsoft.com/office/drawing/2014/main" id="{D1A75BF6-F774-4DEF-8FDD-6E17A06BA0D1}"/>
              </a:ext>
            </a:extLst>
          </p:cNvPr>
          <p:cNvSpPr>
            <a:spLocks noGrp="1"/>
          </p:cNvSpPr>
          <p:nvPr>
            <p:ph idx="1"/>
          </p:nvPr>
        </p:nvSpPr>
        <p:spPr/>
        <p:txBody>
          <a:bodyPr>
            <a:normAutofit/>
          </a:bodyPr>
          <a:lstStyle/>
          <a:p>
            <a:r>
              <a:rPr lang="en-US" sz="1800" dirty="0">
                <a:latin typeface="Verdana" panose="020B0604030504040204" pitchFamily="34" charset="0"/>
                <a:ea typeface="Verdana" panose="020B0604030504040204" pitchFamily="34" charset="0"/>
              </a:rPr>
              <a:t>Clean Data Frame</a:t>
            </a:r>
            <a:endParaRPr lang="es-MX" sz="1800" dirty="0">
              <a:latin typeface="Verdana" panose="020B0604030504040204" pitchFamily="34" charset="0"/>
              <a:ea typeface="Verdana" panose="020B0604030504040204" pitchFamily="34" charset="0"/>
            </a:endParaRPr>
          </a:p>
        </p:txBody>
      </p:sp>
      <p:pic>
        <p:nvPicPr>
          <p:cNvPr id="5" name="Picture 4">
            <a:extLst>
              <a:ext uri="{FF2B5EF4-FFF2-40B4-BE49-F238E27FC236}">
                <a16:creationId xmlns:a16="http://schemas.microsoft.com/office/drawing/2014/main" id="{2A53B3FA-1B48-4F36-A59D-E6AAE4574C41}"/>
              </a:ext>
            </a:extLst>
          </p:cNvPr>
          <p:cNvPicPr>
            <a:picLocks noChangeAspect="1"/>
          </p:cNvPicPr>
          <p:nvPr/>
        </p:nvPicPr>
        <p:blipFill>
          <a:blip r:embed="rId2"/>
          <a:stretch>
            <a:fillRect/>
          </a:stretch>
        </p:blipFill>
        <p:spPr>
          <a:xfrm>
            <a:off x="1097280" y="2480132"/>
            <a:ext cx="6992686" cy="3106935"/>
          </a:xfrm>
          <a:prstGeom prst="rect">
            <a:avLst/>
          </a:prstGeom>
        </p:spPr>
      </p:pic>
      <p:pic>
        <p:nvPicPr>
          <p:cNvPr id="6" name="Picture 5">
            <a:extLst>
              <a:ext uri="{FF2B5EF4-FFF2-40B4-BE49-F238E27FC236}">
                <a16:creationId xmlns:a16="http://schemas.microsoft.com/office/drawing/2014/main" id="{22592148-DDE5-4BA1-AF4C-0B00D2AD852B}"/>
              </a:ext>
            </a:extLst>
          </p:cNvPr>
          <p:cNvPicPr>
            <a:picLocks noChangeAspect="1"/>
          </p:cNvPicPr>
          <p:nvPr/>
        </p:nvPicPr>
        <p:blipFill>
          <a:blip r:embed="rId3"/>
          <a:stretch>
            <a:fillRect/>
          </a:stretch>
        </p:blipFill>
        <p:spPr>
          <a:xfrm>
            <a:off x="8089966" y="1989759"/>
            <a:ext cx="3193057" cy="4031329"/>
          </a:xfrm>
          <a:prstGeom prst="rect">
            <a:avLst/>
          </a:prstGeom>
        </p:spPr>
      </p:pic>
    </p:spTree>
    <p:extLst>
      <p:ext uri="{BB962C8B-B14F-4D97-AF65-F5344CB8AC3E}">
        <p14:creationId xmlns:p14="http://schemas.microsoft.com/office/powerpoint/2010/main" val="2893960219"/>
      </p:ext>
    </p:extLst>
  </p:cSld>
  <p:clrMapOvr>
    <a:masterClrMapping/>
  </p:clrMapOvr>
</p:sld>
</file>

<file path=ppt/theme/theme1.xml><?xml version="1.0" encoding="utf-8"?>
<a:theme xmlns:a="http://schemas.openxmlformats.org/drawingml/2006/main" name="1_RetrospectVTI">
  <a:themeElements>
    <a:clrScheme name="Custom 34">
      <a:dk1>
        <a:sysClr val="windowText" lastClr="000000"/>
      </a:dk1>
      <a:lt1>
        <a:sysClr val="window" lastClr="FFFFFF"/>
      </a:lt1>
      <a:dk2>
        <a:srgbClr val="39302A"/>
      </a:dk2>
      <a:lt2>
        <a:srgbClr val="E5DEDB"/>
      </a:lt2>
      <a:accent1>
        <a:srgbClr val="EC7016"/>
      </a:accent1>
      <a:accent2>
        <a:srgbClr val="F8931D"/>
      </a:accent2>
      <a:accent3>
        <a:srgbClr val="CE8D3E"/>
      </a:accent3>
      <a:accent4>
        <a:srgbClr val="E64823"/>
      </a:accent4>
      <a:accent5>
        <a:srgbClr val="FFCA08"/>
      </a:accent5>
      <a:accent6>
        <a:srgbClr val="9C6A6A"/>
      </a:accent6>
      <a:hlink>
        <a:srgbClr val="2998E3"/>
      </a:hlink>
      <a:folHlink>
        <a:srgbClr val="7F723D"/>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themeOverride>
</file>

<file path=ppt/theme/themeOverride2.xml><?xml version="1.0" encoding="utf-8"?>
<a:themeOverride xmlns:a="http://schemas.openxmlformats.org/drawingml/2006/main">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03EEFF0-FB57-4CB4-8BFC-DF397689E2ED}">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AA3F7EDC-E5B4-4BBC-9D2A-CBE6D46C37AD}">
  <ds:schemaRefs>
    <ds:schemaRef ds:uri="http://schemas.microsoft.com/sharepoint/v3/contenttype/forms"/>
  </ds:schemaRefs>
</ds:datastoreItem>
</file>

<file path=customXml/itemProps3.xml><?xml version="1.0" encoding="utf-8"?>
<ds:datastoreItem xmlns:ds="http://schemas.openxmlformats.org/officeDocument/2006/customXml" ds:itemID="{93932EF5-314F-409E-8020-FEE5FA0795B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{1E4A2EF0-1760-4FB3-9287-1B1FB5F17B5B}tf22712842_win32</Template>
  <TotalTime>262</TotalTime>
  <Words>897</Words>
  <Application>Microsoft Office PowerPoint</Application>
  <PresentationFormat>Widescreen</PresentationFormat>
  <Paragraphs>110</Paragraphs>
  <Slides>23</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23</vt:i4>
      </vt:variant>
    </vt:vector>
  </HeadingPairs>
  <TitlesOfParts>
    <vt:vector size="30" baseType="lpstr">
      <vt:lpstr>Arial</vt:lpstr>
      <vt:lpstr>Bookman Old Style</vt:lpstr>
      <vt:lpstr>Calibri</vt:lpstr>
      <vt:lpstr>Franklin Gothic Book</vt:lpstr>
      <vt:lpstr>Verdana</vt:lpstr>
      <vt:lpstr>Wingdings</vt:lpstr>
      <vt:lpstr>1_RetrospectVTI</vt:lpstr>
      <vt:lpstr> “Location analysis of sales agents in national territory”</vt:lpstr>
      <vt:lpstr>Team 5</vt:lpstr>
      <vt:lpstr>Agenda</vt:lpstr>
      <vt:lpstr>Background</vt:lpstr>
      <vt:lpstr>Analysis Objetive</vt:lpstr>
      <vt:lpstr>Data Sources</vt:lpstr>
      <vt:lpstr>Processing</vt:lpstr>
      <vt:lpstr>Processing</vt:lpstr>
      <vt:lpstr>Processing</vt:lpstr>
      <vt:lpstr>Processing</vt:lpstr>
      <vt:lpstr>Results</vt:lpstr>
      <vt:lpstr>Results</vt:lpstr>
      <vt:lpstr>Results</vt:lpstr>
      <vt:lpstr>Results</vt:lpstr>
      <vt:lpstr>Results</vt:lpstr>
      <vt:lpstr>Results</vt:lpstr>
      <vt:lpstr>Results</vt:lpstr>
      <vt:lpstr>Results</vt:lpstr>
      <vt:lpstr>Results</vt:lpstr>
      <vt:lpstr>Results</vt:lpstr>
      <vt:lpstr>Conclusions</vt:lpstr>
      <vt:lpstr>Learned Lessons</vt:lpstr>
      <vt:lpstr>Challenges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“Location Analysis of sales”</dc:title>
  <dc:creator>Eduardo Chacon Almada</dc:creator>
  <cp:lastModifiedBy>Eduardo Chacon Almada</cp:lastModifiedBy>
  <cp:revision>19</cp:revision>
  <dcterms:created xsi:type="dcterms:W3CDTF">2021-02-17T16:36:39Z</dcterms:created>
  <dcterms:modified xsi:type="dcterms:W3CDTF">2021-02-17T20:59:24Z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